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23"/>
  </p:notesMasterIdLst>
  <p:handoutMasterIdLst>
    <p:handoutMasterId r:id="rId24"/>
  </p:handoutMasterIdLst>
  <p:sldIdLst>
    <p:sldId id="279" r:id="rId2"/>
    <p:sldId id="293" r:id="rId3"/>
    <p:sldId id="308" r:id="rId4"/>
    <p:sldId id="294" r:id="rId5"/>
    <p:sldId id="312" r:id="rId6"/>
    <p:sldId id="309" r:id="rId7"/>
    <p:sldId id="313" r:id="rId8"/>
    <p:sldId id="310"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Lst>
  <p:sldSz cx="9144000" cy="5143500" type="screen16x9"/>
  <p:notesSz cx="6858000" cy="9144000"/>
  <p:custShowLst>
    <p:custShow name="Custom Show 1" id="0">
      <p:sldLst>
        <p:sld r:id="rId2"/>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anose="020B0300000000000000"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anose="020B0300000000000000"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anose="020B0300000000000000"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anose="020B0300000000000000"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anose="020B0300000000000000"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anose="020B0300000000000000"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anose="020B0300000000000000"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anose="020B0300000000000000"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1707">
          <p15:clr>
            <a:srgbClr val="A4A3A4"/>
          </p15:clr>
        </p15:guide>
        <p15:guide id="3" pos="28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C"/>
    <a:srgbClr val="677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3987" autoAdjust="0"/>
  </p:normalViewPr>
  <p:slideViewPr>
    <p:cSldViewPr snapToGrid="0" snapToObjects="1">
      <p:cViewPr varScale="1">
        <p:scale>
          <a:sx n="98" d="100"/>
          <a:sy n="98" d="100"/>
        </p:scale>
        <p:origin x="1454" y="72"/>
      </p:cViewPr>
      <p:guideLst>
        <p:guide orient="horz" pos="1707"/>
        <p:guide pos="287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40" d="100"/>
          <a:sy n="140" d="100"/>
        </p:scale>
        <p:origin x="4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C0BCA-ADA6-44C0-9FAD-FE2609EB0608}"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IN"/>
        </a:p>
      </dgm:t>
    </dgm:pt>
    <dgm:pt modelId="{6B62A8CF-8A23-4BB4-A3F6-15027AD024BA}">
      <dgm:prSet phldrT="[Text]" custT="1"/>
      <dgm:spPr/>
      <dgm:t>
        <a:bodyPr/>
        <a:lstStyle/>
        <a:p>
          <a:r>
            <a:rPr lang="en-IN" sz="1600" dirty="0">
              <a:latin typeface="Montserrat" panose="00000500000000000000" pitchFamily="2" charset="0"/>
            </a:rPr>
            <a:t>Certification in Form 3CEB</a:t>
          </a:r>
        </a:p>
      </dgm:t>
    </dgm:pt>
    <dgm:pt modelId="{CE537D1F-C9FE-490A-81AF-2547E93202DE}" type="parTrans" cxnId="{9E0D1A6F-D3F1-4748-A1EA-15C426095D1F}">
      <dgm:prSet/>
      <dgm:spPr/>
      <dgm:t>
        <a:bodyPr/>
        <a:lstStyle/>
        <a:p>
          <a:endParaRPr lang="en-IN"/>
        </a:p>
      </dgm:t>
    </dgm:pt>
    <dgm:pt modelId="{1EB0A673-6C0E-4750-B601-A19E531F94B9}" type="sibTrans" cxnId="{9E0D1A6F-D3F1-4748-A1EA-15C426095D1F}">
      <dgm:prSet/>
      <dgm:spPr/>
      <dgm:t>
        <a:bodyPr/>
        <a:lstStyle/>
        <a:p>
          <a:endParaRPr lang="en-IN"/>
        </a:p>
      </dgm:t>
    </dgm:pt>
    <dgm:pt modelId="{129AD26A-DB93-4598-BE65-AE1CD2C28D9E}">
      <dgm:prSet phldrT="[Text]" custT="1"/>
      <dgm:spPr/>
      <dgm:t>
        <a:bodyPr/>
        <a:lstStyle/>
        <a:p>
          <a:r>
            <a:rPr lang="en-IN" sz="1600" dirty="0">
              <a:latin typeface="Montserrat" panose="00000500000000000000" pitchFamily="2" charset="0"/>
            </a:rPr>
            <a:t>TP Documentation Study Report</a:t>
          </a:r>
        </a:p>
      </dgm:t>
    </dgm:pt>
    <dgm:pt modelId="{876D2254-B593-440A-B788-87DF60DBD3A1}" type="parTrans" cxnId="{720FB07D-E69E-4C6A-98C6-A90FAD1D872A}">
      <dgm:prSet/>
      <dgm:spPr/>
      <dgm:t>
        <a:bodyPr/>
        <a:lstStyle/>
        <a:p>
          <a:endParaRPr lang="en-IN"/>
        </a:p>
      </dgm:t>
    </dgm:pt>
    <dgm:pt modelId="{B767FECC-9FEA-4B55-AF53-CE8CC55BE6D3}" type="sibTrans" cxnId="{720FB07D-E69E-4C6A-98C6-A90FAD1D872A}">
      <dgm:prSet/>
      <dgm:spPr/>
      <dgm:t>
        <a:bodyPr/>
        <a:lstStyle/>
        <a:p>
          <a:endParaRPr lang="en-IN"/>
        </a:p>
      </dgm:t>
    </dgm:pt>
    <dgm:pt modelId="{A54F9E7C-D3DC-4504-8C67-099A4E4BF39C}">
      <dgm:prSet phldrT="[Text]" custT="1"/>
      <dgm:spPr/>
      <dgm:t>
        <a:bodyPr/>
        <a:lstStyle/>
        <a:p>
          <a:r>
            <a:rPr lang="en-IN" sz="1600" dirty="0">
              <a:latin typeface="Montserrat" panose="00000500000000000000" pitchFamily="2" charset="0"/>
            </a:rPr>
            <a:t>Master File in Form 3CEAA</a:t>
          </a:r>
        </a:p>
      </dgm:t>
    </dgm:pt>
    <dgm:pt modelId="{0F469DD4-29CE-44F8-B4CF-CFF398E8B508}" type="parTrans" cxnId="{BACCC548-8DAA-4377-8D27-FEEDA31E34A3}">
      <dgm:prSet/>
      <dgm:spPr/>
      <dgm:t>
        <a:bodyPr/>
        <a:lstStyle/>
        <a:p>
          <a:endParaRPr lang="en-IN"/>
        </a:p>
      </dgm:t>
    </dgm:pt>
    <dgm:pt modelId="{DB40805B-E7F5-4740-B55A-E0DCFE260A43}" type="sibTrans" cxnId="{BACCC548-8DAA-4377-8D27-FEEDA31E34A3}">
      <dgm:prSet/>
      <dgm:spPr/>
      <dgm:t>
        <a:bodyPr/>
        <a:lstStyle/>
        <a:p>
          <a:endParaRPr lang="en-IN"/>
        </a:p>
      </dgm:t>
    </dgm:pt>
    <dgm:pt modelId="{FD3AC267-E1FF-4D38-9909-EC79C24B0BA3}">
      <dgm:prSet phldrT="[Text]" custT="1"/>
      <dgm:spPr/>
      <dgm:t>
        <a:bodyPr/>
        <a:lstStyle/>
        <a:p>
          <a:r>
            <a:rPr lang="en-IN" sz="1600" dirty="0">
              <a:latin typeface="Montserrat" panose="00000500000000000000" pitchFamily="2" charset="0"/>
            </a:rPr>
            <a:t>Country by Country Report in Form 3CEAD</a:t>
          </a:r>
        </a:p>
      </dgm:t>
    </dgm:pt>
    <dgm:pt modelId="{349B818F-FBD4-4D2C-8DEB-A55AEACDA12C}" type="parTrans" cxnId="{A520553E-22DF-4225-9188-E1C0B84DCC1E}">
      <dgm:prSet/>
      <dgm:spPr/>
      <dgm:t>
        <a:bodyPr/>
        <a:lstStyle/>
        <a:p>
          <a:endParaRPr lang="en-IN"/>
        </a:p>
      </dgm:t>
    </dgm:pt>
    <dgm:pt modelId="{DE8C2BC2-104C-43C5-9C6B-AE4A83999BF0}" type="sibTrans" cxnId="{A520553E-22DF-4225-9188-E1C0B84DCC1E}">
      <dgm:prSet/>
      <dgm:spPr/>
      <dgm:t>
        <a:bodyPr/>
        <a:lstStyle/>
        <a:p>
          <a:endParaRPr lang="en-IN"/>
        </a:p>
      </dgm:t>
    </dgm:pt>
    <dgm:pt modelId="{68FE1A2C-2283-4F22-A1C5-137188B242B2}">
      <dgm:prSet phldrT="[Text]" custT="1"/>
      <dgm:spPr/>
      <dgm:t>
        <a:bodyPr/>
        <a:lstStyle/>
        <a:p>
          <a:r>
            <a:rPr lang="en-IN" sz="1600" dirty="0">
              <a:latin typeface="Montserrat" panose="00000500000000000000" pitchFamily="2" charset="0"/>
            </a:rPr>
            <a:t>Transfer Pricing Planning</a:t>
          </a:r>
        </a:p>
      </dgm:t>
    </dgm:pt>
    <dgm:pt modelId="{2CF86730-AE73-41C6-B1EB-F0C1A302A197}" type="parTrans" cxnId="{301BF0A1-3997-442C-B5C7-913A841B3EA5}">
      <dgm:prSet/>
      <dgm:spPr/>
      <dgm:t>
        <a:bodyPr/>
        <a:lstStyle/>
        <a:p>
          <a:endParaRPr lang="en-IN"/>
        </a:p>
      </dgm:t>
    </dgm:pt>
    <dgm:pt modelId="{FEF635BE-061B-4EFE-9393-B45A4C621A52}" type="sibTrans" cxnId="{301BF0A1-3997-442C-B5C7-913A841B3EA5}">
      <dgm:prSet/>
      <dgm:spPr/>
      <dgm:t>
        <a:bodyPr/>
        <a:lstStyle/>
        <a:p>
          <a:endParaRPr lang="en-IN"/>
        </a:p>
      </dgm:t>
    </dgm:pt>
    <dgm:pt modelId="{FAD17452-6C0B-421A-963A-883F810EEAC5}">
      <dgm:prSet phldrT="[Text]" custT="1"/>
      <dgm:spPr/>
      <dgm:t>
        <a:bodyPr/>
        <a:lstStyle/>
        <a:p>
          <a:r>
            <a:rPr lang="en-IN" sz="1600" dirty="0">
              <a:latin typeface="Montserrat" panose="00000500000000000000" pitchFamily="2" charset="0"/>
            </a:rPr>
            <a:t>Representation before Tax Authorities</a:t>
          </a:r>
        </a:p>
      </dgm:t>
    </dgm:pt>
    <dgm:pt modelId="{7997F06C-C03F-4705-8262-161B29B89822}" type="parTrans" cxnId="{ACBE9BF9-10BE-4628-9E2B-3E3117CA9EE8}">
      <dgm:prSet/>
      <dgm:spPr/>
      <dgm:t>
        <a:bodyPr/>
        <a:lstStyle/>
        <a:p>
          <a:endParaRPr lang="en-IN"/>
        </a:p>
      </dgm:t>
    </dgm:pt>
    <dgm:pt modelId="{815C49B9-8ABC-47ED-9730-4934BED6E68D}" type="sibTrans" cxnId="{ACBE9BF9-10BE-4628-9E2B-3E3117CA9EE8}">
      <dgm:prSet/>
      <dgm:spPr/>
      <dgm:t>
        <a:bodyPr/>
        <a:lstStyle/>
        <a:p>
          <a:endParaRPr lang="en-IN"/>
        </a:p>
      </dgm:t>
    </dgm:pt>
    <dgm:pt modelId="{D37D508C-7079-49EE-B8DE-97A96D8F2A10}">
      <dgm:prSet phldrT="[Text]" custT="1"/>
      <dgm:spPr/>
      <dgm:t>
        <a:bodyPr/>
        <a:lstStyle/>
        <a:p>
          <a:r>
            <a:rPr lang="en-IN" sz="1600" dirty="0">
              <a:latin typeface="Montserrat" panose="00000500000000000000" pitchFamily="2" charset="0"/>
            </a:rPr>
            <a:t>Advance Pricing Agreements &amp; Safe Harbor Rules</a:t>
          </a:r>
        </a:p>
      </dgm:t>
    </dgm:pt>
    <dgm:pt modelId="{CD5865C7-D777-45A4-B689-D2B67558785D}" type="parTrans" cxnId="{76E005C4-DE06-472E-A2EB-A6FB449E7122}">
      <dgm:prSet/>
      <dgm:spPr/>
      <dgm:t>
        <a:bodyPr/>
        <a:lstStyle/>
        <a:p>
          <a:endParaRPr lang="en-IN"/>
        </a:p>
      </dgm:t>
    </dgm:pt>
    <dgm:pt modelId="{52981203-6F04-41DD-AE42-82D234027B48}" type="sibTrans" cxnId="{76E005C4-DE06-472E-A2EB-A6FB449E7122}">
      <dgm:prSet/>
      <dgm:spPr/>
      <dgm:t>
        <a:bodyPr/>
        <a:lstStyle/>
        <a:p>
          <a:endParaRPr lang="en-IN"/>
        </a:p>
      </dgm:t>
    </dgm:pt>
    <dgm:pt modelId="{EC1A5D68-EA56-4A0D-AB83-DB09BA35F1F0}" type="pres">
      <dgm:prSet presAssocID="{223C0BCA-ADA6-44C0-9FAD-FE2609EB0608}" presName="Name0" presStyleCnt="0">
        <dgm:presLayoutVars>
          <dgm:chMax val="7"/>
          <dgm:chPref val="7"/>
          <dgm:dir/>
        </dgm:presLayoutVars>
      </dgm:prSet>
      <dgm:spPr/>
    </dgm:pt>
    <dgm:pt modelId="{806D7CF7-6EBA-44D3-BF11-20D705F43D53}" type="pres">
      <dgm:prSet presAssocID="{223C0BCA-ADA6-44C0-9FAD-FE2609EB0608}" presName="Name1" presStyleCnt="0"/>
      <dgm:spPr/>
    </dgm:pt>
    <dgm:pt modelId="{D36FC989-819B-43EF-84FE-73DE710CE729}" type="pres">
      <dgm:prSet presAssocID="{223C0BCA-ADA6-44C0-9FAD-FE2609EB0608}" presName="cycle" presStyleCnt="0"/>
      <dgm:spPr/>
    </dgm:pt>
    <dgm:pt modelId="{19E15460-79C2-4D25-8322-E4779E30AA16}" type="pres">
      <dgm:prSet presAssocID="{223C0BCA-ADA6-44C0-9FAD-FE2609EB0608}" presName="srcNode" presStyleLbl="node1" presStyleIdx="0" presStyleCnt="7"/>
      <dgm:spPr/>
    </dgm:pt>
    <dgm:pt modelId="{8FE506A4-AC26-42B3-BBCE-2BB03D3FEF1A}" type="pres">
      <dgm:prSet presAssocID="{223C0BCA-ADA6-44C0-9FAD-FE2609EB0608}" presName="conn" presStyleLbl="parChTrans1D2" presStyleIdx="0" presStyleCnt="1"/>
      <dgm:spPr/>
    </dgm:pt>
    <dgm:pt modelId="{2206D3F6-D65E-442D-839E-5CC4B1CC5856}" type="pres">
      <dgm:prSet presAssocID="{223C0BCA-ADA6-44C0-9FAD-FE2609EB0608}" presName="extraNode" presStyleLbl="node1" presStyleIdx="0" presStyleCnt="7"/>
      <dgm:spPr/>
    </dgm:pt>
    <dgm:pt modelId="{547CCACA-E2C1-4A84-A4B8-2E70A2BB2149}" type="pres">
      <dgm:prSet presAssocID="{223C0BCA-ADA6-44C0-9FAD-FE2609EB0608}" presName="dstNode" presStyleLbl="node1" presStyleIdx="0" presStyleCnt="7"/>
      <dgm:spPr/>
    </dgm:pt>
    <dgm:pt modelId="{21401FD6-CACA-437C-94CF-29CFAD69DEF9}" type="pres">
      <dgm:prSet presAssocID="{6B62A8CF-8A23-4BB4-A3F6-15027AD024BA}" presName="text_1" presStyleLbl="node1" presStyleIdx="0" presStyleCnt="7">
        <dgm:presLayoutVars>
          <dgm:bulletEnabled val="1"/>
        </dgm:presLayoutVars>
      </dgm:prSet>
      <dgm:spPr/>
    </dgm:pt>
    <dgm:pt modelId="{D3B30980-2C47-47E4-BDB5-5CC3821D4F59}" type="pres">
      <dgm:prSet presAssocID="{6B62A8CF-8A23-4BB4-A3F6-15027AD024BA}" presName="accent_1" presStyleCnt="0"/>
      <dgm:spPr/>
    </dgm:pt>
    <dgm:pt modelId="{425E8E63-97B5-492F-AC47-41FC311A4FA9}" type="pres">
      <dgm:prSet presAssocID="{6B62A8CF-8A23-4BB4-A3F6-15027AD024BA}" presName="accentRepeatNode" presStyleLbl="solidFgAcc1" presStyleIdx="0" presStyleCnt="7"/>
      <dgm:spPr/>
    </dgm:pt>
    <dgm:pt modelId="{A1A758AC-61A7-4AF3-BD43-A08B0D60E8ED}" type="pres">
      <dgm:prSet presAssocID="{129AD26A-DB93-4598-BE65-AE1CD2C28D9E}" presName="text_2" presStyleLbl="node1" presStyleIdx="1" presStyleCnt="7">
        <dgm:presLayoutVars>
          <dgm:bulletEnabled val="1"/>
        </dgm:presLayoutVars>
      </dgm:prSet>
      <dgm:spPr/>
    </dgm:pt>
    <dgm:pt modelId="{48CA24BD-EFE5-42D3-AB43-B7DCB2DCCD5E}" type="pres">
      <dgm:prSet presAssocID="{129AD26A-DB93-4598-BE65-AE1CD2C28D9E}" presName="accent_2" presStyleCnt="0"/>
      <dgm:spPr/>
    </dgm:pt>
    <dgm:pt modelId="{C96EDB33-EF80-4FBD-9068-FD3150C952B4}" type="pres">
      <dgm:prSet presAssocID="{129AD26A-DB93-4598-BE65-AE1CD2C28D9E}" presName="accentRepeatNode" presStyleLbl="solidFgAcc1" presStyleIdx="1" presStyleCnt="7"/>
      <dgm:spPr/>
    </dgm:pt>
    <dgm:pt modelId="{55BF1604-4BE2-448B-8FDC-5969985FDAE0}" type="pres">
      <dgm:prSet presAssocID="{A54F9E7C-D3DC-4504-8C67-099A4E4BF39C}" presName="text_3" presStyleLbl="node1" presStyleIdx="2" presStyleCnt="7">
        <dgm:presLayoutVars>
          <dgm:bulletEnabled val="1"/>
        </dgm:presLayoutVars>
      </dgm:prSet>
      <dgm:spPr/>
    </dgm:pt>
    <dgm:pt modelId="{3BE3C422-0458-4E5B-8D7A-2033CA847289}" type="pres">
      <dgm:prSet presAssocID="{A54F9E7C-D3DC-4504-8C67-099A4E4BF39C}" presName="accent_3" presStyleCnt="0"/>
      <dgm:spPr/>
    </dgm:pt>
    <dgm:pt modelId="{5A80B09B-A443-4CFB-81BF-DDCF9DF0379E}" type="pres">
      <dgm:prSet presAssocID="{A54F9E7C-D3DC-4504-8C67-099A4E4BF39C}" presName="accentRepeatNode" presStyleLbl="solidFgAcc1" presStyleIdx="2" presStyleCnt="7"/>
      <dgm:spPr/>
    </dgm:pt>
    <dgm:pt modelId="{11463BB9-232C-48FD-A16A-3B7446FB5E87}" type="pres">
      <dgm:prSet presAssocID="{FD3AC267-E1FF-4D38-9909-EC79C24B0BA3}" presName="text_4" presStyleLbl="node1" presStyleIdx="3" presStyleCnt="7">
        <dgm:presLayoutVars>
          <dgm:bulletEnabled val="1"/>
        </dgm:presLayoutVars>
      </dgm:prSet>
      <dgm:spPr/>
    </dgm:pt>
    <dgm:pt modelId="{F8C6A94F-73E9-4CB1-BC37-C1E63FFB949A}" type="pres">
      <dgm:prSet presAssocID="{FD3AC267-E1FF-4D38-9909-EC79C24B0BA3}" presName="accent_4" presStyleCnt="0"/>
      <dgm:spPr/>
    </dgm:pt>
    <dgm:pt modelId="{E2FBE97F-D493-4F62-BDF8-53FF2DA73479}" type="pres">
      <dgm:prSet presAssocID="{FD3AC267-E1FF-4D38-9909-EC79C24B0BA3}" presName="accentRepeatNode" presStyleLbl="solidFgAcc1" presStyleIdx="3" presStyleCnt="7"/>
      <dgm:spPr/>
    </dgm:pt>
    <dgm:pt modelId="{31877891-C180-4920-A845-D281ECB3B3C8}" type="pres">
      <dgm:prSet presAssocID="{68FE1A2C-2283-4F22-A1C5-137188B242B2}" presName="text_5" presStyleLbl="node1" presStyleIdx="4" presStyleCnt="7">
        <dgm:presLayoutVars>
          <dgm:bulletEnabled val="1"/>
        </dgm:presLayoutVars>
      </dgm:prSet>
      <dgm:spPr/>
    </dgm:pt>
    <dgm:pt modelId="{FEF30E93-BB15-4E9B-8D16-FBEBF6237617}" type="pres">
      <dgm:prSet presAssocID="{68FE1A2C-2283-4F22-A1C5-137188B242B2}" presName="accent_5" presStyleCnt="0"/>
      <dgm:spPr/>
    </dgm:pt>
    <dgm:pt modelId="{4830066F-E7FF-48D6-8FB5-411D86AB568B}" type="pres">
      <dgm:prSet presAssocID="{68FE1A2C-2283-4F22-A1C5-137188B242B2}" presName="accentRepeatNode" presStyleLbl="solidFgAcc1" presStyleIdx="4" presStyleCnt="7"/>
      <dgm:spPr/>
    </dgm:pt>
    <dgm:pt modelId="{14994412-AB2E-4526-A168-333045268FB8}" type="pres">
      <dgm:prSet presAssocID="{FAD17452-6C0B-421A-963A-883F810EEAC5}" presName="text_6" presStyleLbl="node1" presStyleIdx="5" presStyleCnt="7">
        <dgm:presLayoutVars>
          <dgm:bulletEnabled val="1"/>
        </dgm:presLayoutVars>
      </dgm:prSet>
      <dgm:spPr/>
    </dgm:pt>
    <dgm:pt modelId="{9DC470E3-4874-47D0-9AC3-3E999F1ADDF8}" type="pres">
      <dgm:prSet presAssocID="{FAD17452-6C0B-421A-963A-883F810EEAC5}" presName="accent_6" presStyleCnt="0"/>
      <dgm:spPr/>
    </dgm:pt>
    <dgm:pt modelId="{FB2BAC1D-292F-41F7-9EE6-D253CFEC592A}" type="pres">
      <dgm:prSet presAssocID="{FAD17452-6C0B-421A-963A-883F810EEAC5}" presName="accentRepeatNode" presStyleLbl="solidFgAcc1" presStyleIdx="5" presStyleCnt="7"/>
      <dgm:spPr/>
    </dgm:pt>
    <dgm:pt modelId="{7327B9ED-870E-4FE6-9C21-2426888D6B44}" type="pres">
      <dgm:prSet presAssocID="{D37D508C-7079-49EE-B8DE-97A96D8F2A10}" presName="text_7" presStyleLbl="node1" presStyleIdx="6" presStyleCnt="7">
        <dgm:presLayoutVars>
          <dgm:bulletEnabled val="1"/>
        </dgm:presLayoutVars>
      </dgm:prSet>
      <dgm:spPr/>
    </dgm:pt>
    <dgm:pt modelId="{A7D11EF0-652F-471B-B10D-C13C99C4059B}" type="pres">
      <dgm:prSet presAssocID="{D37D508C-7079-49EE-B8DE-97A96D8F2A10}" presName="accent_7" presStyleCnt="0"/>
      <dgm:spPr/>
    </dgm:pt>
    <dgm:pt modelId="{B53379C3-6D12-44BB-ACB4-E35089122BA3}" type="pres">
      <dgm:prSet presAssocID="{D37D508C-7079-49EE-B8DE-97A96D8F2A10}" presName="accentRepeatNode" presStyleLbl="solidFgAcc1" presStyleIdx="6" presStyleCnt="7"/>
      <dgm:spPr/>
    </dgm:pt>
  </dgm:ptLst>
  <dgm:cxnLst>
    <dgm:cxn modelId="{615D3B08-F231-439A-BC57-E38232619EFD}" type="presOf" srcId="{1EB0A673-6C0E-4750-B601-A19E531F94B9}" destId="{8FE506A4-AC26-42B3-BBCE-2BB03D3FEF1A}" srcOrd="0" destOrd="0" presId="urn:microsoft.com/office/officeart/2008/layout/VerticalCurvedList"/>
    <dgm:cxn modelId="{370C9F39-4B72-4E6F-88A8-145704DBE11D}" type="presOf" srcId="{FAD17452-6C0B-421A-963A-883F810EEAC5}" destId="{14994412-AB2E-4526-A168-333045268FB8}" srcOrd="0" destOrd="0" presId="urn:microsoft.com/office/officeart/2008/layout/VerticalCurvedList"/>
    <dgm:cxn modelId="{A520553E-22DF-4225-9188-E1C0B84DCC1E}" srcId="{223C0BCA-ADA6-44C0-9FAD-FE2609EB0608}" destId="{FD3AC267-E1FF-4D38-9909-EC79C24B0BA3}" srcOrd="3" destOrd="0" parTransId="{349B818F-FBD4-4D2C-8DEB-A55AEACDA12C}" sibTransId="{DE8C2BC2-104C-43C5-9C6B-AE4A83999BF0}"/>
    <dgm:cxn modelId="{D497C45D-2CD6-4437-9626-7673E7A15CE1}" type="presOf" srcId="{6B62A8CF-8A23-4BB4-A3F6-15027AD024BA}" destId="{21401FD6-CACA-437C-94CF-29CFAD69DEF9}" srcOrd="0" destOrd="0" presId="urn:microsoft.com/office/officeart/2008/layout/VerticalCurvedList"/>
    <dgm:cxn modelId="{E04FEC43-8126-43EA-A01B-F14D5F02F944}" type="presOf" srcId="{D37D508C-7079-49EE-B8DE-97A96D8F2A10}" destId="{7327B9ED-870E-4FE6-9C21-2426888D6B44}" srcOrd="0" destOrd="0" presId="urn:microsoft.com/office/officeart/2008/layout/VerticalCurvedList"/>
    <dgm:cxn modelId="{BACCC548-8DAA-4377-8D27-FEEDA31E34A3}" srcId="{223C0BCA-ADA6-44C0-9FAD-FE2609EB0608}" destId="{A54F9E7C-D3DC-4504-8C67-099A4E4BF39C}" srcOrd="2" destOrd="0" parTransId="{0F469DD4-29CE-44F8-B4CF-CFF398E8B508}" sibTransId="{DB40805B-E7F5-4740-B55A-E0DCFE260A43}"/>
    <dgm:cxn modelId="{C828654C-8882-4A2B-920E-A2AB89A21D79}" type="presOf" srcId="{A54F9E7C-D3DC-4504-8C67-099A4E4BF39C}" destId="{55BF1604-4BE2-448B-8FDC-5969985FDAE0}" srcOrd="0" destOrd="0" presId="urn:microsoft.com/office/officeart/2008/layout/VerticalCurvedList"/>
    <dgm:cxn modelId="{9E0D1A6F-D3F1-4748-A1EA-15C426095D1F}" srcId="{223C0BCA-ADA6-44C0-9FAD-FE2609EB0608}" destId="{6B62A8CF-8A23-4BB4-A3F6-15027AD024BA}" srcOrd="0" destOrd="0" parTransId="{CE537D1F-C9FE-490A-81AF-2547E93202DE}" sibTransId="{1EB0A673-6C0E-4750-B601-A19E531F94B9}"/>
    <dgm:cxn modelId="{720FB07D-E69E-4C6A-98C6-A90FAD1D872A}" srcId="{223C0BCA-ADA6-44C0-9FAD-FE2609EB0608}" destId="{129AD26A-DB93-4598-BE65-AE1CD2C28D9E}" srcOrd="1" destOrd="0" parTransId="{876D2254-B593-440A-B788-87DF60DBD3A1}" sibTransId="{B767FECC-9FEA-4B55-AF53-CE8CC55BE6D3}"/>
    <dgm:cxn modelId="{301BF0A1-3997-442C-B5C7-913A841B3EA5}" srcId="{223C0BCA-ADA6-44C0-9FAD-FE2609EB0608}" destId="{68FE1A2C-2283-4F22-A1C5-137188B242B2}" srcOrd="4" destOrd="0" parTransId="{2CF86730-AE73-41C6-B1EB-F0C1A302A197}" sibTransId="{FEF635BE-061B-4EFE-9393-B45A4C621A52}"/>
    <dgm:cxn modelId="{F54487B7-DD03-4C29-9836-8AA94BC36ECE}" type="presOf" srcId="{129AD26A-DB93-4598-BE65-AE1CD2C28D9E}" destId="{A1A758AC-61A7-4AF3-BD43-A08B0D60E8ED}" srcOrd="0" destOrd="0" presId="urn:microsoft.com/office/officeart/2008/layout/VerticalCurvedList"/>
    <dgm:cxn modelId="{76E005C4-DE06-472E-A2EB-A6FB449E7122}" srcId="{223C0BCA-ADA6-44C0-9FAD-FE2609EB0608}" destId="{D37D508C-7079-49EE-B8DE-97A96D8F2A10}" srcOrd="6" destOrd="0" parTransId="{CD5865C7-D777-45A4-B689-D2B67558785D}" sibTransId="{52981203-6F04-41DD-AE42-82D234027B48}"/>
    <dgm:cxn modelId="{FC49ACC7-1EB1-4E95-972E-BB0D9033DE3A}" type="presOf" srcId="{223C0BCA-ADA6-44C0-9FAD-FE2609EB0608}" destId="{EC1A5D68-EA56-4A0D-AB83-DB09BA35F1F0}" srcOrd="0" destOrd="0" presId="urn:microsoft.com/office/officeart/2008/layout/VerticalCurvedList"/>
    <dgm:cxn modelId="{415735DA-E96C-45FA-B063-5587D0001A7B}" type="presOf" srcId="{FD3AC267-E1FF-4D38-9909-EC79C24B0BA3}" destId="{11463BB9-232C-48FD-A16A-3B7446FB5E87}" srcOrd="0" destOrd="0" presId="urn:microsoft.com/office/officeart/2008/layout/VerticalCurvedList"/>
    <dgm:cxn modelId="{F72E9CE6-28E2-40FE-AA18-2A1E9A988042}" type="presOf" srcId="{68FE1A2C-2283-4F22-A1C5-137188B242B2}" destId="{31877891-C180-4920-A845-D281ECB3B3C8}" srcOrd="0" destOrd="0" presId="urn:microsoft.com/office/officeart/2008/layout/VerticalCurvedList"/>
    <dgm:cxn modelId="{ACBE9BF9-10BE-4628-9E2B-3E3117CA9EE8}" srcId="{223C0BCA-ADA6-44C0-9FAD-FE2609EB0608}" destId="{FAD17452-6C0B-421A-963A-883F810EEAC5}" srcOrd="5" destOrd="0" parTransId="{7997F06C-C03F-4705-8262-161B29B89822}" sibTransId="{815C49B9-8ABC-47ED-9730-4934BED6E68D}"/>
    <dgm:cxn modelId="{5BCC7608-3BFE-4C14-A233-DBD5BD1689C8}" type="presParOf" srcId="{EC1A5D68-EA56-4A0D-AB83-DB09BA35F1F0}" destId="{806D7CF7-6EBA-44D3-BF11-20D705F43D53}" srcOrd="0" destOrd="0" presId="urn:microsoft.com/office/officeart/2008/layout/VerticalCurvedList"/>
    <dgm:cxn modelId="{60214643-A165-4CB7-98E9-AE68002FEF2D}" type="presParOf" srcId="{806D7CF7-6EBA-44D3-BF11-20D705F43D53}" destId="{D36FC989-819B-43EF-84FE-73DE710CE729}" srcOrd="0" destOrd="0" presId="urn:microsoft.com/office/officeart/2008/layout/VerticalCurvedList"/>
    <dgm:cxn modelId="{BD754754-B415-42CC-AE40-3303063E8443}" type="presParOf" srcId="{D36FC989-819B-43EF-84FE-73DE710CE729}" destId="{19E15460-79C2-4D25-8322-E4779E30AA16}" srcOrd="0" destOrd="0" presId="urn:microsoft.com/office/officeart/2008/layout/VerticalCurvedList"/>
    <dgm:cxn modelId="{EAF56AA1-2B95-44C9-ACDD-E624305E2A92}" type="presParOf" srcId="{D36FC989-819B-43EF-84FE-73DE710CE729}" destId="{8FE506A4-AC26-42B3-BBCE-2BB03D3FEF1A}" srcOrd="1" destOrd="0" presId="urn:microsoft.com/office/officeart/2008/layout/VerticalCurvedList"/>
    <dgm:cxn modelId="{8FF445E5-46D5-4763-9613-45724469C075}" type="presParOf" srcId="{D36FC989-819B-43EF-84FE-73DE710CE729}" destId="{2206D3F6-D65E-442D-839E-5CC4B1CC5856}" srcOrd="2" destOrd="0" presId="urn:microsoft.com/office/officeart/2008/layout/VerticalCurvedList"/>
    <dgm:cxn modelId="{786A5EE5-D5BA-4CA1-A682-9D039A415608}" type="presParOf" srcId="{D36FC989-819B-43EF-84FE-73DE710CE729}" destId="{547CCACA-E2C1-4A84-A4B8-2E70A2BB2149}" srcOrd="3" destOrd="0" presId="urn:microsoft.com/office/officeart/2008/layout/VerticalCurvedList"/>
    <dgm:cxn modelId="{95751FD9-840E-4ED1-A55C-63AE2A728A20}" type="presParOf" srcId="{806D7CF7-6EBA-44D3-BF11-20D705F43D53}" destId="{21401FD6-CACA-437C-94CF-29CFAD69DEF9}" srcOrd="1" destOrd="0" presId="urn:microsoft.com/office/officeart/2008/layout/VerticalCurvedList"/>
    <dgm:cxn modelId="{E4BE982F-8A8D-4324-B9A0-5D8FCA483148}" type="presParOf" srcId="{806D7CF7-6EBA-44D3-BF11-20D705F43D53}" destId="{D3B30980-2C47-47E4-BDB5-5CC3821D4F59}" srcOrd="2" destOrd="0" presId="urn:microsoft.com/office/officeart/2008/layout/VerticalCurvedList"/>
    <dgm:cxn modelId="{448D0033-B0F0-43B6-8C1E-6C860A248C1F}" type="presParOf" srcId="{D3B30980-2C47-47E4-BDB5-5CC3821D4F59}" destId="{425E8E63-97B5-492F-AC47-41FC311A4FA9}" srcOrd="0" destOrd="0" presId="urn:microsoft.com/office/officeart/2008/layout/VerticalCurvedList"/>
    <dgm:cxn modelId="{1F6386E8-6342-417F-8479-46F15DF51949}" type="presParOf" srcId="{806D7CF7-6EBA-44D3-BF11-20D705F43D53}" destId="{A1A758AC-61A7-4AF3-BD43-A08B0D60E8ED}" srcOrd="3" destOrd="0" presId="urn:microsoft.com/office/officeart/2008/layout/VerticalCurvedList"/>
    <dgm:cxn modelId="{D38A1869-40A3-417F-BBEF-609A9DEB81A2}" type="presParOf" srcId="{806D7CF7-6EBA-44D3-BF11-20D705F43D53}" destId="{48CA24BD-EFE5-42D3-AB43-B7DCB2DCCD5E}" srcOrd="4" destOrd="0" presId="urn:microsoft.com/office/officeart/2008/layout/VerticalCurvedList"/>
    <dgm:cxn modelId="{53B23C7B-02B1-46DF-9548-171D0B9BC60A}" type="presParOf" srcId="{48CA24BD-EFE5-42D3-AB43-B7DCB2DCCD5E}" destId="{C96EDB33-EF80-4FBD-9068-FD3150C952B4}" srcOrd="0" destOrd="0" presId="urn:microsoft.com/office/officeart/2008/layout/VerticalCurvedList"/>
    <dgm:cxn modelId="{6BE3EFBB-CAE9-4BCC-9504-171131908C1D}" type="presParOf" srcId="{806D7CF7-6EBA-44D3-BF11-20D705F43D53}" destId="{55BF1604-4BE2-448B-8FDC-5969985FDAE0}" srcOrd="5" destOrd="0" presId="urn:microsoft.com/office/officeart/2008/layout/VerticalCurvedList"/>
    <dgm:cxn modelId="{B4CA533D-9885-41C9-B723-E5FD926EB420}" type="presParOf" srcId="{806D7CF7-6EBA-44D3-BF11-20D705F43D53}" destId="{3BE3C422-0458-4E5B-8D7A-2033CA847289}" srcOrd="6" destOrd="0" presId="urn:microsoft.com/office/officeart/2008/layout/VerticalCurvedList"/>
    <dgm:cxn modelId="{81B4DAEA-BE93-4248-8495-0582F85CDAFB}" type="presParOf" srcId="{3BE3C422-0458-4E5B-8D7A-2033CA847289}" destId="{5A80B09B-A443-4CFB-81BF-DDCF9DF0379E}" srcOrd="0" destOrd="0" presId="urn:microsoft.com/office/officeart/2008/layout/VerticalCurvedList"/>
    <dgm:cxn modelId="{CFDFE64D-E148-4F8C-B236-9CC2DBFA181C}" type="presParOf" srcId="{806D7CF7-6EBA-44D3-BF11-20D705F43D53}" destId="{11463BB9-232C-48FD-A16A-3B7446FB5E87}" srcOrd="7" destOrd="0" presId="urn:microsoft.com/office/officeart/2008/layout/VerticalCurvedList"/>
    <dgm:cxn modelId="{7B3B2649-7B14-40AC-80D6-DFF05EEA3AB6}" type="presParOf" srcId="{806D7CF7-6EBA-44D3-BF11-20D705F43D53}" destId="{F8C6A94F-73E9-4CB1-BC37-C1E63FFB949A}" srcOrd="8" destOrd="0" presId="urn:microsoft.com/office/officeart/2008/layout/VerticalCurvedList"/>
    <dgm:cxn modelId="{93CE7B12-C3CC-4D75-8EAC-81963C17623C}" type="presParOf" srcId="{F8C6A94F-73E9-4CB1-BC37-C1E63FFB949A}" destId="{E2FBE97F-D493-4F62-BDF8-53FF2DA73479}" srcOrd="0" destOrd="0" presId="urn:microsoft.com/office/officeart/2008/layout/VerticalCurvedList"/>
    <dgm:cxn modelId="{8C9EBD04-BE0E-436B-A6E4-5A7D65B67BB0}" type="presParOf" srcId="{806D7CF7-6EBA-44D3-BF11-20D705F43D53}" destId="{31877891-C180-4920-A845-D281ECB3B3C8}" srcOrd="9" destOrd="0" presId="urn:microsoft.com/office/officeart/2008/layout/VerticalCurvedList"/>
    <dgm:cxn modelId="{50118492-C345-416C-B109-75EA1A78856F}" type="presParOf" srcId="{806D7CF7-6EBA-44D3-BF11-20D705F43D53}" destId="{FEF30E93-BB15-4E9B-8D16-FBEBF6237617}" srcOrd="10" destOrd="0" presId="urn:microsoft.com/office/officeart/2008/layout/VerticalCurvedList"/>
    <dgm:cxn modelId="{A7B0E8F5-3A42-4E0A-8F94-14714D0F85DF}" type="presParOf" srcId="{FEF30E93-BB15-4E9B-8D16-FBEBF6237617}" destId="{4830066F-E7FF-48D6-8FB5-411D86AB568B}" srcOrd="0" destOrd="0" presId="urn:microsoft.com/office/officeart/2008/layout/VerticalCurvedList"/>
    <dgm:cxn modelId="{E3DF296E-ECDD-46E2-B3FE-2425C435D3CD}" type="presParOf" srcId="{806D7CF7-6EBA-44D3-BF11-20D705F43D53}" destId="{14994412-AB2E-4526-A168-333045268FB8}" srcOrd="11" destOrd="0" presId="urn:microsoft.com/office/officeart/2008/layout/VerticalCurvedList"/>
    <dgm:cxn modelId="{11057012-CB00-4D21-8457-6A87F97AFB4F}" type="presParOf" srcId="{806D7CF7-6EBA-44D3-BF11-20D705F43D53}" destId="{9DC470E3-4874-47D0-9AC3-3E999F1ADDF8}" srcOrd="12" destOrd="0" presId="urn:microsoft.com/office/officeart/2008/layout/VerticalCurvedList"/>
    <dgm:cxn modelId="{D33DE551-8D98-4E13-809D-02AB44C23C52}" type="presParOf" srcId="{9DC470E3-4874-47D0-9AC3-3E999F1ADDF8}" destId="{FB2BAC1D-292F-41F7-9EE6-D253CFEC592A}" srcOrd="0" destOrd="0" presId="urn:microsoft.com/office/officeart/2008/layout/VerticalCurvedList"/>
    <dgm:cxn modelId="{7E2B9618-4B10-49FF-8157-AF8EFBE4A20F}" type="presParOf" srcId="{806D7CF7-6EBA-44D3-BF11-20D705F43D53}" destId="{7327B9ED-870E-4FE6-9C21-2426888D6B44}" srcOrd="13" destOrd="0" presId="urn:microsoft.com/office/officeart/2008/layout/VerticalCurvedList"/>
    <dgm:cxn modelId="{F3AD01C9-2920-4779-AF4D-FCB73251ED02}" type="presParOf" srcId="{806D7CF7-6EBA-44D3-BF11-20D705F43D53}" destId="{A7D11EF0-652F-471B-B10D-C13C99C4059B}" srcOrd="14" destOrd="0" presId="urn:microsoft.com/office/officeart/2008/layout/VerticalCurvedList"/>
    <dgm:cxn modelId="{3839E8FA-2AC0-4957-B2B8-BF8BC96EE543}" type="presParOf" srcId="{A7D11EF0-652F-471B-B10D-C13C99C4059B}" destId="{B53379C3-6D12-44BB-ACB4-E35089122B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506A4-AC26-42B3-BBCE-2BB03D3FEF1A}">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01FD6-CACA-437C-94CF-29CFAD69DEF9}">
      <dsp:nvSpPr>
        <dsp:cNvPr id="0" name=""/>
        <dsp:cNvSpPr/>
      </dsp:nvSpPr>
      <dsp:spPr>
        <a:xfrm>
          <a:off x="285089" y="184749"/>
          <a:ext cx="6685013" cy="3693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Montserrat" panose="00000500000000000000" pitchFamily="2" charset="0"/>
            </a:rPr>
            <a:t>Certification in Form 3CEB</a:t>
          </a:r>
        </a:p>
      </dsp:txBody>
      <dsp:txXfrm>
        <a:off x="285089" y="184749"/>
        <a:ext cx="6685013" cy="369336"/>
      </dsp:txXfrm>
    </dsp:sp>
    <dsp:sp modelId="{425E8E63-97B5-492F-AC47-41FC311A4FA9}">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758AC-61A7-4AF3-BD43-A08B0D60E8ED}">
      <dsp:nvSpPr>
        <dsp:cNvPr id="0" name=""/>
        <dsp:cNvSpPr/>
      </dsp:nvSpPr>
      <dsp:spPr>
        <a:xfrm>
          <a:off x="619556" y="739079"/>
          <a:ext cx="6350545" cy="3693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Montserrat" panose="00000500000000000000" pitchFamily="2" charset="0"/>
            </a:rPr>
            <a:t>TP Documentation Study Report</a:t>
          </a:r>
        </a:p>
      </dsp:txBody>
      <dsp:txXfrm>
        <a:off x="619556" y="739079"/>
        <a:ext cx="6350545" cy="369336"/>
      </dsp:txXfrm>
    </dsp:sp>
    <dsp:sp modelId="{C96EDB33-EF80-4FBD-9068-FD3150C952B4}">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BF1604-4BE2-448B-8FDC-5969985FDAE0}">
      <dsp:nvSpPr>
        <dsp:cNvPr id="0" name=""/>
        <dsp:cNvSpPr/>
      </dsp:nvSpPr>
      <dsp:spPr>
        <a:xfrm>
          <a:off x="802843" y="1293002"/>
          <a:ext cx="6167259" cy="3693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Montserrat" panose="00000500000000000000" pitchFamily="2" charset="0"/>
            </a:rPr>
            <a:t>Master File in Form 3CEAA</a:t>
          </a:r>
        </a:p>
      </dsp:txBody>
      <dsp:txXfrm>
        <a:off x="802843" y="1293002"/>
        <a:ext cx="6167259" cy="369336"/>
      </dsp:txXfrm>
    </dsp:sp>
    <dsp:sp modelId="{5A80B09B-A443-4CFB-81BF-DDCF9DF0379E}">
      <dsp:nvSpPr>
        <dsp:cNvPr id="0" name=""/>
        <dsp:cNvSpPr/>
      </dsp:nvSpPr>
      <dsp:spPr>
        <a:xfrm>
          <a:off x="572008" y="1246835"/>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463BB9-232C-48FD-A16A-3B7446FB5E87}">
      <dsp:nvSpPr>
        <dsp:cNvPr id="0" name=""/>
        <dsp:cNvSpPr/>
      </dsp:nvSpPr>
      <dsp:spPr>
        <a:xfrm>
          <a:off x="861364" y="1847331"/>
          <a:ext cx="6108737" cy="3693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Montserrat" panose="00000500000000000000" pitchFamily="2" charset="0"/>
            </a:rPr>
            <a:t>Country by Country Report in Form 3CEAD</a:t>
          </a:r>
        </a:p>
      </dsp:txBody>
      <dsp:txXfrm>
        <a:off x="861364" y="1847331"/>
        <a:ext cx="6108737" cy="369336"/>
      </dsp:txXfrm>
    </dsp:sp>
    <dsp:sp modelId="{E2FBE97F-D493-4F62-BDF8-53FF2DA73479}">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77891-C180-4920-A845-D281ECB3B3C8}">
      <dsp:nvSpPr>
        <dsp:cNvPr id="0" name=""/>
        <dsp:cNvSpPr/>
      </dsp:nvSpPr>
      <dsp:spPr>
        <a:xfrm>
          <a:off x="802843" y="2401661"/>
          <a:ext cx="6167259" cy="3693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Montserrat" panose="00000500000000000000" pitchFamily="2" charset="0"/>
            </a:rPr>
            <a:t>Transfer Pricing Planning</a:t>
          </a:r>
        </a:p>
      </dsp:txBody>
      <dsp:txXfrm>
        <a:off x="802843" y="2401661"/>
        <a:ext cx="6167259" cy="369336"/>
      </dsp:txXfrm>
    </dsp:sp>
    <dsp:sp modelId="{4830066F-E7FF-48D6-8FB5-411D86AB568B}">
      <dsp:nvSpPr>
        <dsp:cNvPr id="0" name=""/>
        <dsp:cNvSpPr/>
      </dsp:nvSpPr>
      <dsp:spPr>
        <a:xfrm>
          <a:off x="572008" y="2355494"/>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94412-AB2E-4526-A168-333045268FB8}">
      <dsp:nvSpPr>
        <dsp:cNvPr id="0" name=""/>
        <dsp:cNvSpPr/>
      </dsp:nvSpPr>
      <dsp:spPr>
        <a:xfrm>
          <a:off x="619556" y="2955584"/>
          <a:ext cx="6350545" cy="3693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Montserrat" panose="00000500000000000000" pitchFamily="2" charset="0"/>
            </a:rPr>
            <a:t>Representation before Tax Authorities</a:t>
          </a:r>
        </a:p>
      </dsp:txBody>
      <dsp:txXfrm>
        <a:off x="619556" y="2955584"/>
        <a:ext cx="6350545" cy="369336"/>
      </dsp:txXfrm>
    </dsp:sp>
    <dsp:sp modelId="{FB2BAC1D-292F-41F7-9EE6-D253CFEC592A}">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7B9ED-870E-4FE6-9C21-2426888D6B44}">
      <dsp:nvSpPr>
        <dsp:cNvPr id="0" name=""/>
        <dsp:cNvSpPr/>
      </dsp:nvSpPr>
      <dsp:spPr>
        <a:xfrm>
          <a:off x="285089" y="3509914"/>
          <a:ext cx="6685013" cy="3693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Montserrat" panose="00000500000000000000" pitchFamily="2" charset="0"/>
            </a:rPr>
            <a:t>Advance Pricing Agreements &amp; Safe Harbor Rules</a:t>
          </a:r>
        </a:p>
      </dsp:txBody>
      <dsp:txXfrm>
        <a:off x="285089" y="3509914"/>
        <a:ext cx="6685013" cy="369336"/>
      </dsp:txXfrm>
    </dsp:sp>
    <dsp:sp modelId="{B53379C3-6D12-44BB-ACB4-E35089122BA3}">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7E765-97A8-5177-67E0-B8FD5CBAE3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24CB82-B8E5-5BDE-BB20-C79F26E188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0FD90C-D143-EB4D-A368-370D607152B9}" type="datetimeFigureOut">
              <a:rPr lang="en-US" smtClean="0"/>
              <a:t>2/7/2024</a:t>
            </a:fld>
            <a:endParaRPr lang="en-US"/>
          </a:p>
        </p:txBody>
      </p:sp>
      <p:sp>
        <p:nvSpPr>
          <p:cNvPr id="4" name="Footer Placeholder 3">
            <a:extLst>
              <a:ext uri="{FF2B5EF4-FFF2-40B4-BE49-F238E27FC236}">
                <a16:creationId xmlns:a16="http://schemas.microsoft.com/office/drawing/2014/main" id="{7D4F18E8-C4AB-2DEA-4A46-092F5A7B58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1A4E85-70B2-763C-C065-5EE3D35F72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B10C40-5721-F645-BE98-E8DDA60FFF7E}" type="slidenum">
              <a:rPr lang="en-US" smtClean="0"/>
              <a:t>‹#›</a:t>
            </a:fld>
            <a:endParaRPr lang="en-US"/>
          </a:p>
        </p:txBody>
      </p:sp>
    </p:spTree>
    <p:extLst>
      <p:ext uri="{BB962C8B-B14F-4D97-AF65-F5344CB8AC3E}">
        <p14:creationId xmlns:p14="http://schemas.microsoft.com/office/powerpoint/2010/main" val="119138944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884FF-BC95-374E-A372-5C6D653402D0}"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0E319-1C44-AA47-A028-AD62D41E001E}" type="slidenum">
              <a:rPr lang="en-US" smtClean="0"/>
              <a:t>‹#›</a:t>
            </a:fld>
            <a:endParaRPr lang="en-US"/>
          </a:p>
        </p:txBody>
      </p:sp>
    </p:spTree>
    <p:extLst>
      <p:ext uri="{BB962C8B-B14F-4D97-AF65-F5344CB8AC3E}">
        <p14:creationId xmlns:p14="http://schemas.microsoft.com/office/powerpoint/2010/main" val="25222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E0E319-1C44-AA47-A028-AD62D41E001E}" type="slidenum">
              <a:rPr lang="en-US" smtClean="0"/>
              <a:t>1</a:t>
            </a:fld>
            <a:endParaRPr lang="en-US"/>
          </a:p>
        </p:txBody>
      </p:sp>
    </p:spTree>
    <p:extLst>
      <p:ext uri="{BB962C8B-B14F-4D97-AF65-F5344CB8AC3E}">
        <p14:creationId xmlns:p14="http://schemas.microsoft.com/office/powerpoint/2010/main" val="310211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E0E319-1C44-AA47-A028-AD62D41E001E}" type="slidenum">
              <a:rPr lang="en-US" smtClean="0"/>
              <a:t>4</a:t>
            </a:fld>
            <a:endParaRPr lang="en-US"/>
          </a:p>
        </p:txBody>
      </p:sp>
    </p:spTree>
    <p:extLst>
      <p:ext uri="{BB962C8B-B14F-4D97-AF65-F5344CB8AC3E}">
        <p14:creationId xmlns:p14="http://schemas.microsoft.com/office/powerpoint/2010/main" val="216156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E0E319-1C44-AA47-A028-AD62D41E001E}" type="slidenum">
              <a:rPr lang="en-US" smtClean="0"/>
              <a:t>5</a:t>
            </a:fld>
            <a:endParaRPr lang="en-US"/>
          </a:p>
        </p:txBody>
      </p:sp>
    </p:spTree>
    <p:extLst>
      <p:ext uri="{BB962C8B-B14F-4D97-AF65-F5344CB8AC3E}">
        <p14:creationId xmlns:p14="http://schemas.microsoft.com/office/powerpoint/2010/main" val="199935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9E0E319-1C44-AA47-A028-AD62D41E001E}" type="slidenum">
              <a:rPr lang="en-US" smtClean="0"/>
              <a:t>12</a:t>
            </a:fld>
            <a:endParaRPr lang="en-US"/>
          </a:p>
        </p:txBody>
      </p:sp>
    </p:spTree>
    <p:extLst>
      <p:ext uri="{BB962C8B-B14F-4D97-AF65-F5344CB8AC3E}">
        <p14:creationId xmlns:p14="http://schemas.microsoft.com/office/powerpoint/2010/main" val="2386651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0C8004-5C48-FA5E-6269-4CF267C0DB1B}"/>
              </a:ext>
            </a:extLst>
          </p:cNvPr>
          <p:cNvPicPr>
            <a:picLocks noChangeAspect="1"/>
          </p:cNvPicPr>
          <p:nvPr userDrawn="1"/>
        </p:nvPicPr>
        <p:blipFill>
          <a:blip r:embed="rId2"/>
          <a:stretch>
            <a:fillRect/>
          </a:stretch>
        </p:blipFill>
        <p:spPr>
          <a:xfrm>
            <a:off x="431800" y="447675"/>
            <a:ext cx="1054100" cy="292100"/>
          </a:xfrm>
          <a:prstGeom prst="rect">
            <a:avLst/>
          </a:prstGeom>
        </p:spPr>
      </p:pic>
      <p:pic>
        <p:nvPicPr>
          <p:cNvPr id="3" name="Picture 2">
            <a:extLst>
              <a:ext uri="{FF2B5EF4-FFF2-40B4-BE49-F238E27FC236}">
                <a16:creationId xmlns:a16="http://schemas.microsoft.com/office/drawing/2014/main" id="{51BD69D0-A2DE-140C-910C-E087175EAA92}"/>
              </a:ext>
            </a:extLst>
          </p:cNvPr>
          <p:cNvPicPr>
            <a:picLocks noChangeAspect="1"/>
          </p:cNvPicPr>
          <p:nvPr userDrawn="1"/>
        </p:nvPicPr>
        <p:blipFill>
          <a:blip r:embed="rId3"/>
          <a:stretch>
            <a:fillRect/>
          </a:stretch>
        </p:blipFill>
        <p:spPr>
          <a:xfrm rot="10800000">
            <a:off x="5304417" y="0"/>
            <a:ext cx="3839583" cy="5149110"/>
          </a:xfrm>
          <a:prstGeom prst="rect">
            <a:avLst/>
          </a:prstGeom>
        </p:spPr>
      </p:pic>
      <p:sp>
        <p:nvSpPr>
          <p:cNvPr id="8" name="Text Placeholder 4">
            <a:extLst>
              <a:ext uri="{FF2B5EF4-FFF2-40B4-BE49-F238E27FC236}">
                <a16:creationId xmlns:a16="http://schemas.microsoft.com/office/drawing/2014/main" id="{3FBEAE3E-B15C-9288-D777-E0B4E4AF66F5}"/>
              </a:ext>
            </a:extLst>
          </p:cNvPr>
          <p:cNvSpPr>
            <a:spLocks noGrp="1"/>
          </p:cNvSpPr>
          <p:nvPr>
            <p:ph type="body" sz="quarter" idx="19" hasCustomPrompt="1"/>
          </p:nvPr>
        </p:nvSpPr>
        <p:spPr>
          <a:xfrm>
            <a:off x="431800" y="2021150"/>
            <a:ext cx="3972112" cy="863244"/>
          </a:xfrm>
        </p:spPr>
        <p:txBody>
          <a:bodyPr>
            <a:noAutofit/>
          </a:bodyPr>
          <a:lstStyle>
            <a:lvl1pPr algn="l">
              <a:defRPr sz="2800" b="0" i="0">
                <a:solidFill>
                  <a:schemeClr val="accent2"/>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Medium header in 28pt Montserrat</a:t>
            </a:r>
          </a:p>
        </p:txBody>
      </p:sp>
      <p:sp>
        <p:nvSpPr>
          <p:cNvPr id="9" name="Text Placeholder 4">
            <a:extLst>
              <a:ext uri="{FF2B5EF4-FFF2-40B4-BE49-F238E27FC236}">
                <a16:creationId xmlns:a16="http://schemas.microsoft.com/office/drawing/2014/main" id="{7B20B4B3-14A3-1FBD-C98E-E31D223DDBFC}"/>
              </a:ext>
            </a:extLst>
          </p:cNvPr>
          <p:cNvSpPr>
            <a:spLocks noGrp="1"/>
          </p:cNvSpPr>
          <p:nvPr>
            <p:ph type="body" sz="quarter" idx="21" hasCustomPrompt="1"/>
          </p:nvPr>
        </p:nvSpPr>
        <p:spPr>
          <a:xfrm>
            <a:off x="431800" y="2991893"/>
            <a:ext cx="3972112" cy="238325"/>
          </a:xfrm>
        </p:spPr>
        <p:txBody>
          <a:bodyPr>
            <a:normAutofit/>
          </a:bodyPr>
          <a:lstStyle>
            <a:lvl1pPr algn="l">
              <a:defRPr sz="1500" b="0" i="0" cap="all"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SUBHEADER IN 15pt Montserrat regular</a:t>
            </a:r>
          </a:p>
        </p:txBody>
      </p:sp>
    </p:spTree>
    <p:extLst>
      <p:ext uri="{BB962C8B-B14F-4D97-AF65-F5344CB8AC3E}">
        <p14:creationId xmlns:p14="http://schemas.microsoft.com/office/powerpoint/2010/main" val="412530995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62F028-E16C-ECBC-0C0A-FE05FC0CE9CA}"/>
              </a:ext>
            </a:extLst>
          </p:cNvPr>
          <p:cNvPicPr>
            <a:picLocks noChangeAspect="1"/>
          </p:cNvPicPr>
          <p:nvPr userDrawn="1"/>
        </p:nvPicPr>
        <p:blipFill>
          <a:blip r:embed="rId2"/>
          <a:stretch>
            <a:fillRect/>
          </a:stretch>
        </p:blipFill>
        <p:spPr>
          <a:xfrm rot="10800000">
            <a:off x="5304417" y="0"/>
            <a:ext cx="3839583" cy="5149110"/>
          </a:xfrm>
          <a:prstGeom prst="rect">
            <a:avLst/>
          </a:prstGeom>
        </p:spPr>
      </p:pic>
      <p:sp>
        <p:nvSpPr>
          <p:cNvPr id="5" name="Picture Placeholder 5">
            <a:extLst>
              <a:ext uri="{FF2B5EF4-FFF2-40B4-BE49-F238E27FC236}">
                <a16:creationId xmlns:a16="http://schemas.microsoft.com/office/drawing/2014/main" id="{A7A8D0B8-D0C7-5A5B-8A46-FE46D5ACCB2C}"/>
              </a:ext>
            </a:extLst>
          </p:cNvPr>
          <p:cNvSpPr>
            <a:spLocks noGrp="1"/>
          </p:cNvSpPr>
          <p:nvPr>
            <p:ph type="pic" sz="quarter" idx="15"/>
          </p:nvPr>
        </p:nvSpPr>
        <p:spPr>
          <a:xfrm>
            <a:off x="431800" y="1508760"/>
            <a:ext cx="2783840" cy="3236641"/>
          </a:xfrm>
          <a:solidFill>
            <a:schemeClr val="tx2">
              <a:lumMod val="20000"/>
              <a:lumOff val="80000"/>
            </a:schemeClr>
          </a:solidFill>
        </p:spPr>
        <p:txBody>
          <a:bodyPr>
            <a:normAutofit/>
          </a:bodyPr>
          <a:lstStyle>
            <a:lvl1pPr>
              <a:defRPr sz="1200"/>
            </a:lvl1pPr>
          </a:lstStyle>
          <a:p>
            <a:endParaRPr lang="en-AU" dirty="0"/>
          </a:p>
        </p:txBody>
      </p:sp>
      <p:sp>
        <p:nvSpPr>
          <p:cNvPr id="3" name="Text Placeholder 4">
            <a:extLst>
              <a:ext uri="{FF2B5EF4-FFF2-40B4-BE49-F238E27FC236}">
                <a16:creationId xmlns:a16="http://schemas.microsoft.com/office/drawing/2014/main" id="{CAEC21B2-6473-D773-55D4-8E90B3FBBA15}"/>
              </a:ext>
            </a:extLst>
          </p:cNvPr>
          <p:cNvSpPr>
            <a:spLocks noGrp="1"/>
          </p:cNvSpPr>
          <p:nvPr>
            <p:ph type="body" sz="quarter" idx="19" hasCustomPrompt="1"/>
          </p:nvPr>
        </p:nvSpPr>
        <p:spPr>
          <a:xfrm>
            <a:off x="3466555" y="1441024"/>
            <a:ext cx="2845756" cy="392675"/>
          </a:xfrm>
        </p:spPr>
        <p:txBody>
          <a:bodyPr>
            <a:noAutofit/>
          </a:bodyPr>
          <a:lstStyle>
            <a:lvl1pPr algn="l">
              <a:defRPr sz="2000" b="0" i="0" cap="none" baseline="0">
                <a:solidFill>
                  <a:schemeClr val="accent2"/>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20 pt</a:t>
            </a:r>
          </a:p>
        </p:txBody>
      </p:sp>
      <p:sp>
        <p:nvSpPr>
          <p:cNvPr id="6" name="Text Placeholder 4">
            <a:extLst>
              <a:ext uri="{FF2B5EF4-FFF2-40B4-BE49-F238E27FC236}">
                <a16:creationId xmlns:a16="http://schemas.microsoft.com/office/drawing/2014/main" id="{2AB0BE2C-3CE6-1822-5474-15FA66B3A91F}"/>
              </a:ext>
            </a:extLst>
          </p:cNvPr>
          <p:cNvSpPr>
            <a:spLocks noGrp="1"/>
          </p:cNvSpPr>
          <p:nvPr>
            <p:ph type="body" sz="quarter" idx="34" hasCustomPrompt="1"/>
          </p:nvPr>
        </p:nvSpPr>
        <p:spPr>
          <a:xfrm>
            <a:off x="3466554" y="1842924"/>
            <a:ext cx="2845756" cy="2068348"/>
          </a:xfrm>
        </p:spPr>
        <p:txBody>
          <a:bodyPr>
            <a:noAutofit/>
          </a:bodyPr>
          <a:lstStyle>
            <a:lvl1pPr algn="l">
              <a:spcBef>
                <a:spcPts val="300"/>
              </a:spcBef>
              <a:spcAft>
                <a:spcPts val="300"/>
              </a:spcAft>
              <a:defRPr sz="13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13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Tree>
    <p:extLst>
      <p:ext uri="{BB962C8B-B14F-4D97-AF65-F5344CB8AC3E}">
        <p14:creationId xmlns:p14="http://schemas.microsoft.com/office/powerpoint/2010/main" val="825425721"/>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9935B-5C0E-AF2B-E55D-8D7204FD1BB5}"/>
              </a:ext>
            </a:extLst>
          </p:cNvPr>
          <p:cNvPicPr>
            <a:picLocks noChangeAspect="1"/>
          </p:cNvPicPr>
          <p:nvPr userDrawn="1"/>
        </p:nvPicPr>
        <p:blipFill>
          <a:blip r:embed="rId2"/>
          <a:stretch>
            <a:fillRect/>
          </a:stretch>
        </p:blipFill>
        <p:spPr>
          <a:xfrm>
            <a:off x="0" y="14498"/>
            <a:ext cx="3839583" cy="5149110"/>
          </a:xfrm>
          <a:prstGeom prst="rect">
            <a:avLst/>
          </a:prstGeom>
        </p:spPr>
      </p:pic>
      <p:pic>
        <p:nvPicPr>
          <p:cNvPr id="2" name="Picture 1">
            <a:extLst>
              <a:ext uri="{FF2B5EF4-FFF2-40B4-BE49-F238E27FC236}">
                <a16:creationId xmlns:a16="http://schemas.microsoft.com/office/drawing/2014/main" id="{AA0C8004-5C48-FA5E-6269-4CF267C0DB1B}"/>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7" name="Picture Placeholder 5">
            <a:extLst>
              <a:ext uri="{FF2B5EF4-FFF2-40B4-BE49-F238E27FC236}">
                <a16:creationId xmlns:a16="http://schemas.microsoft.com/office/drawing/2014/main" id="{7C703638-7531-3324-D7C2-A7633D3EDC68}"/>
              </a:ext>
            </a:extLst>
          </p:cNvPr>
          <p:cNvSpPr>
            <a:spLocks noGrp="1"/>
          </p:cNvSpPr>
          <p:nvPr>
            <p:ph type="pic" sz="quarter" idx="15"/>
          </p:nvPr>
        </p:nvSpPr>
        <p:spPr>
          <a:xfrm>
            <a:off x="431801" y="987426"/>
            <a:ext cx="1352046" cy="1814558"/>
          </a:xfrm>
          <a:solidFill>
            <a:schemeClr val="tx2">
              <a:lumMod val="20000"/>
              <a:lumOff val="80000"/>
            </a:schemeClr>
          </a:solidFill>
        </p:spPr>
        <p:txBody>
          <a:bodyPr>
            <a:normAutofit/>
          </a:bodyPr>
          <a:lstStyle>
            <a:lvl1pPr>
              <a:defRPr sz="1200"/>
            </a:lvl1pPr>
          </a:lstStyle>
          <a:p>
            <a:endParaRPr lang="en-AU" dirty="0"/>
          </a:p>
        </p:txBody>
      </p:sp>
      <p:sp>
        <p:nvSpPr>
          <p:cNvPr id="13" name="Picture Placeholder 5">
            <a:extLst>
              <a:ext uri="{FF2B5EF4-FFF2-40B4-BE49-F238E27FC236}">
                <a16:creationId xmlns:a16="http://schemas.microsoft.com/office/drawing/2014/main" id="{EC4A8DA6-D67A-81AC-00CE-CB40CAA999C1}"/>
              </a:ext>
            </a:extLst>
          </p:cNvPr>
          <p:cNvSpPr>
            <a:spLocks noGrp="1"/>
          </p:cNvSpPr>
          <p:nvPr>
            <p:ph type="pic" sz="quarter" idx="16"/>
          </p:nvPr>
        </p:nvSpPr>
        <p:spPr>
          <a:xfrm>
            <a:off x="2046213" y="996125"/>
            <a:ext cx="2394604" cy="1814558"/>
          </a:xfrm>
          <a:solidFill>
            <a:schemeClr val="tx2">
              <a:lumMod val="20000"/>
              <a:lumOff val="80000"/>
            </a:schemeClr>
          </a:solidFill>
        </p:spPr>
        <p:txBody>
          <a:bodyPr>
            <a:normAutofit/>
          </a:bodyPr>
          <a:lstStyle>
            <a:lvl1pPr>
              <a:defRPr sz="1200"/>
            </a:lvl1pPr>
          </a:lstStyle>
          <a:p>
            <a:endParaRPr lang="en-AU" dirty="0"/>
          </a:p>
        </p:txBody>
      </p:sp>
      <p:sp>
        <p:nvSpPr>
          <p:cNvPr id="6" name="Text Placeholder 4">
            <a:extLst>
              <a:ext uri="{FF2B5EF4-FFF2-40B4-BE49-F238E27FC236}">
                <a16:creationId xmlns:a16="http://schemas.microsoft.com/office/drawing/2014/main" id="{8B20A78D-D01D-4881-BBA1-54A510BEC843}"/>
              </a:ext>
            </a:extLst>
          </p:cNvPr>
          <p:cNvSpPr>
            <a:spLocks noGrp="1"/>
          </p:cNvSpPr>
          <p:nvPr>
            <p:ph type="body" sz="quarter" idx="19" hasCustomPrompt="1"/>
          </p:nvPr>
        </p:nvSpPr>
        <p:spPr>
          <a:xfrm>
            <a:off x="431801" y="2998454"/>
            <a:ext cx="3152320" cy="392675"/>
          </a:xfrm>
        </p:spPr>
        <p:txBody>
          <a:bodyPr>
            <a:noAutofit/>
          </a:bodyPr>
          <a:lstStyle>
            <a:lvl1pPr algn="l">
              <a:defRPr sz="2000" b="0" i="0" cap="none" baseline="0">
                <a:solidFill>
                  <a:schemeClr val="accent2"/>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Header Montserrat 20pt</a:t>
            </a:r>
          </a:p>
        </p:txBody>
      </p:sp>
      <p:sp>
        <p:nvSpPr>
          <p:cNvPr id="8" name="Text Placeholder 4">
            <a:extLst>
              <a:ext uri="{FF2B5EF4-FFF2-40B4-BE49-F238E27FC236}">
                <a16:creationId xmlns:a16="http://schemas.microsoft.com/office/drawing/2014/main" id="{AE079B42-4D29-4B4A-B094-7DE2B677C294}"/>
              </a:ext>
            </a:extLst>
          </p:cNvPr>
          <p:cNvSpPr>
            <a:spLocks noGrp="1"/>
          </p:cNvSpPr>
          <p:nvPr>
            <p:ph type="body" sz="quarter" idx="34" hasCustomPrompt="1"/>
          </p:nvPr>
        </p:nvSpPr>
        <p:spPr>
          <a:xfrm>
            <a:off x="431799" y="3400354"/>
            <a:ext cx="4009017" cy="1331984"/>
          </a:xfrm>
        </p:spPr>
        <p:txBody>
          <a:bodyPr>
            <a:noAutofit/>
          </a:bodyPr>
          <a:lstStyle>
            <a:lvl1pPr algn="l">
              <a:spcBef>
                <a:spcPts val="300"/>
              </a:spcBef>
              <a:spcAft>
                <a:spcPts val="300"/>
              </a:spcAft>
              <a:defRPr sz="13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13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9" name="Text Placeholder 4">
            <a:extLst>
              <a:ext uri="{FF2B5EF4-FFF2-40B4-BE49-F238E27FC236}">
                <a16:creationId xmlns:a16="http://schemas.microsoft.com/office/drawing/2014/main" id="{F078B0D7-EB04-50F1-BDAD-F7F68735A66D}"/>
              </a:ext>
            </a:extLst>
          </p:cNvPr>
          <p:cNvSpPr>
            <a:spLocks noGrp="1"/>
          </p:cNvSpPr>
          <p:nvPr>
            <p:ph type="body" sz="quarter" idx="35" hasCustomPrompt="1"/>
          </p:nvPr>
        </p:nvSpPr>
        <p:spPr>
          <a:xfrm>
            <a:off x="4703183" y="987424"/>
            <a:ext cx="4009017" cy="3744913"/>
          </a:xfrm>
        </p:spPr>
        <p:txBody>
          <a:bodyPr>
            <a:noAutofit/>
          </a:bodyPr>
          <a:lstStyle>
            <a:lvl1pPr algn="l">
              <a:spcBef>
                <a:spcPts val="300"/>
              </a:spcBef>
              <a:spcAft>
                <a:spcPts val="300"/>
              </a:spcAft>
              <a:defRPr sz="13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 In </a:t>
            </a:r>
            <a:r>
              <a:rPr lang="en-US" dirty="0" err="1"/>
              <a:t>elementum</a:t>
            </a:r>
            <a:r>
              <a:rPr lang="en-US" dirty="0"/>
              <a:t> </a:t>
            </a:r>
            <a:r>
              <a:rPr lang="en-US" dirty="0" err="1"/>
              <a:t>purus</a:t>
            </a:r>
            <a:r>
              <a:rPr lang="en-US" dirty="0"/>
              <a:t> </a:t>
            </a:r>
            <a:r>
              <a:rPr lang="en-US" dirty="0" err="1"/>
              <a:t>eu</a:t>
            </a:r>
            <a:r>
              <a:rPr lang="en-US" dirty="0"/>
              <a:t> convallis vestibulum. Vestibulum </a:t>
            </a:r>
            <a:r>
              <a:rPr lang="en-US" dirty="0" err="1"/>
              <a:t>imperdiet</a:t>
            </a:r>
            <a:r>
              <a:rPr lang="en-US" dirty="0"/>
              <a:t> libero </a:t>
            </a:r>
            <a:r>
              <a:rPr lang="en-US" dirty="0" err="1"/>
              <a:t>eget</a:t>
            </a:r>
            <a:r>
              <a:rPr lang="en-US" dirty="0"/>
              <a:t> </a:t>
            </a:r>
            <a:r>
              <a:rPr lang="en-US" dirty="0" err="1"/>
              <a:t>lacus</a:t>
            </a:r>
            <a:r>
              <a:rPr lang="en-US" dirty="0"/>
              <a:t> dictum, </a:t>
            </a:r>
            <a:r>
              <a:rPr lang="en-US" dirty="0" err="1"/>
              <a:t>eu</a:t>
            </a:r>
            <a:r>
              <a:rPr lang="en-US" dirty="0"/>
              <a:t> </a:t>
            </a:r>
            <a:r>
              <a:rPr lang="en-US" dirty="0" err="1"/>
              <a:t>sodales</a:t>
            </a:r>
            <a:r>
              <a:rPr lang="en-US" dirty="0"/>
              <a:t> </a:t>
            </a:r>
            <a:r>
              <a:rPr lang="en-US" dirty="0" err="1"/>
              <a:t>velit</a:t>
            </a:r>
            <a:r>
              <a:rPr lang="en-US" dirty="0"/>
              <a:t> </a:t>
            </a:r>
            <a:r>
              <a:rPr lang="en-US" dirty="0" err="1"/>
              <a:t>vehicula</a:t>
            </a:r>
            <a:r>
              <a:rPr lang="en-US" dirty="0"/>
              <a:t>. In hac </a:t>
            </a:r>
            <a:r>
              <a:rPr lang="en-US" dirty="0" err="1"/>
              <a:t>habitasse</a:t>
            </a:r>
            <a:r>
              <a:rPr lang="en-US" dirty="0"/>
              <a:t> </a:t>
            </a:r>
            <a:r>
              <a:rPr lang="en-US" dirty="0" err="1"/>
              <a:t>platea</a:t>
            </a:r>
            <a:r>
              <a:rPr lang="en-US" dirty="0"/>
              <a:t> </a:t>
            </a:r>
            <a:r>
              <a:rPr lang="en-US" dirty="0" err="1"/>
              <a:t>dictumst</a:t>
            </a:r>
            <a:r>
              <a:rPr lang="en-US" dirty="0"/>
              <a:t>. Sed non </a:t>
            </a:r>
            <a:r>
              <a:rPr lang="en-US" dirty="0" err="1"/>
              <a:t>tincidunt</a:t>
            </a:r>
            <a:r>
              <a:rPr lang="en-US" dirty="0"/>
              <a:t> est. </a:t>
            </a:r>
            <a:r>
              <a:rPr lang="en-US" dirty="0" err="1"/>
              <a:t>Curabitur</a:t>
            </a:r>
            <a:r>
              <a:rPr lang="en-US" dirty="0"/>
              <a:t> </a:t>
            </a:r>
            <a:r>
              <a:rPr lang="en-US" dirty="0" err="1"/>
              <a:t>mollis</a:t>
            </a:r>
            <a:r>
              <a:rPr lang="en-US" dirty="0"/>
              <a:t> </a:t>
            </a:r>
            <a:r>
              <a:rPr lang="en-US" dirty="0" err="1"/>
              <a:t>neque</a:t>
            </a:r>
            <a:r>
              <a:rPr lang="en-US" dirty="0"/>
              <a:t> ac ex </a:t>
            </a:r>
            <a:r>
              <a:rPr lang="en-US" dirty="0" err="1"/>
              <a:t>condimentum</a:t>
            </a:r>
            <a:r>
              <a:rPr lang="en-US" dirty="0"/>
              <a:t>, at </a:t>
            </a:r>
            <a:r>
              <a:rPr lang="en-US" dirty="0" err="1"/>
              <a:t>finibus</a:t>
            </a:r>
            <a:r>
              <a:rPr lang="en-US" dirty="0"/>
              <a:t> </a:t>
            </a:r>
            <a:r>
              <a:rPr lang="en-US" dirty="0" err="1"/>
              <a:t>turpis</a:t>
            </a:r>
            <a:r>
              <a:rPr lang="en-US" dirty="0"/>
              <a:t> </a:t>
            </a:r>
            <a:r>
              <a:rPr lang="en-US" dirty="0" err="1"/>
              <a:t>rutrum</a:t>
            </a:r>
            <a:r>
              <a:rPr lang="en-US" dirty="0"/>
              <a:t>. </a:t>
            </a:r>
            <a:r>
              <a:rPr lang="en-US" dirty="0" err="1"/>
              <a:t>Mauris</a:t>
            </a:r>
            <a:r>
              <a:rPr lang="en-US" dirty="0"/>
              <a:t> </a:t>
            </a:r>
            <a:r>
              <a:rPr lang="en-US" dirty="0" err="1"/>
              <a:t>facilisis</a:t>
            </a:r>
            <a:r>
              <a:rPr lang="en-US" dirty="0"/>
              <a:t> convallis </a:t>
            </a:r>
            <a:r>
              <a:rPr lang="en-US" dirty="0" err="1"/>
              <a:t>viverra</a:t>
            </a:r>
            <a:r>
              <a:rPr lang="en-US" dirty="0"/>
              <a:t>. Aenean id </a:t>
            </a:r>
            <a:r>
              <a:rPr lang="en-US" dirty="0" err="1"/>
              <a:t>pellentesque</a:t>
            </a:r>
            <a:r>
              <a:rPr lang="en-US" dirty="0"/>
              <a:t> </a:t>
            </a:r>
            <a:r>
              <a:rPr lang="en-US" dirty="0" err="1"/>
              <a:t>elit</a:t>
            </a:r>
            <a:r>
              <a:rPr lang="en-US" dirty="0"/>
              <a:t>, et vestibulum </a:t>
            </a:r>
            <a:r>
              <a:rPr lang="en-US" dirty="0" err="1"/>
              <a:t>augue</a:t>
            </a:r>
            <a:r>
              <a:rPr lang="en-US" dirty="0"/>
              <a:t>. </a:t>
            </a:r>
            <a:r>
              <a:rPr lang="en-US" dirty="0" err="1"/>
              <a:t>Fusce</a:t>
            </a:r>
            <a:r>
              <a:rPr lang="en-US" dirty="0"/>
              <a:t> a magna </a:t>
            </a:r>
            <a:r>
              <a:rPr lang="en-US" dirty="0" err="1"/>
              <a:t>nec</a:t>
            </a:r>
            <a:r>
              <a:rPr lang="en-US" dirty="0"/>
              <a:t> magna </a:t>
            </a:r>
            <a:r>
              <a:rPr lang="en-US" dirty="0" err="1"/>
              <a:t>finibus</a:t>
            </a:r>
            <a:r>
              <a:rPr lang="en-US" dirty="0"/>
              <a:t> </a:t>
            </a:r>
            <a:r>
              <a:rPr lang="en-US" dirty="0" err="1"/>
              <a:t>eleifend</a:t>
            </a:r>
            <a:r>
              <a:rPr lang="en-US" dirty="0"/>
              <a:t> </a:t>
            </a:r>
            <a:r>
              <a:rPr lang="en-US" dirty="0" err="1"/>
              <a:t>quis</a:t>
            </a:r>
            <a:r>
              <a:rPr lang="en-US" dirty="0"/>
              <a:t> vitae </a:t>
            </a:r>
            <a:r>
              <a:rPr lang="en-US" dirty="0" err="1"/>
              <a:t>lectus</a:t>
            </a:r>
            <a:r>
              <a:rPr lang="en-US" dirty="0"/>
              <a:t>.</a:t>
            </a:r>
          </a:p>
        </p:txBody>
      </p:sp>
    </p:spTree>
    <p:extLst>
      <p:ext uri="{BB962C8B-B14F-4D97-AF65-F5344CB8AC3E}">
        <p14:creationId xmlns:p14="http://schemas.microsoft.com/office/powerpoint/2010/main" val="269917525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9F7FABC1-CE14-4CCC-987F-F5E343011512}"/>
              </a:ext>
            </a:extLst>
          </p:cNvPr>
          <p:cNvSpPr>
            <a:spLocks noGrp="1"/>
          </p:cNvSpPr>
          <p:nvPr>
            <p:ph type="pic" sz="quarter" idx="15"/>
          </p:nvPr>
        </p:nvSpPr>
        <p:spPr>
          <a:xfrm>
            <a:off x="431800" y="1283843"/>
            <a:ext cx="907143" cy="901337"/>
          </a:xfrm>
          <a:solidFill>
            <a:schemeClr val="tx2">
              <a:lumMod val="20000"/>
              <a:lumOff val="80000"/>
            </a:schemeClr>
          </a:solidFill>
        </p:spPr>
        <p:txBody>
          <a:bodyPr>
            <a:normAutofit/>
          </a:bodyPr>
          <a:lstStyle>
            <a:lvl1pPr>
              <a:defRPr sz="1200"/>
            </a:lvl1pPr>
          </a:lstStyle>
          <a:p>
            <a:endParaRPr lang="en-AU" dirty="0"/>
          </a:p>
        </p:txBody>
      </p:sp>
      <p:sp>
        <p:nvSpPr>
          <p:cNvPr id="8" name="Picture Placeholder 5">
            <a:extLst>
              <a:ext uri="{FF2B5EF4-FFF2-40B4-BE49-F238E27FC236}">
                <a16:creationId xmlns:a16="http://schemas.microsoft.com/office/drawing/2014/main" id="{71684342-CF3C-45A7-3070-D418CCA0FF61}"/>
              </a:ext>
            </a:extLst>
          </p:cNvPr>
          <p:cNvSpPr>
            <a:spLocks noGrp="1"/>
          </p:cNvSpPr>
          <p:nvPr>
            <p:ph type="pic" sz="quarter" idx="16"/>
          </p:nvPr>
        </p:nvSpPr>
        <p:spPr>
          <a:xfrm>
            <a:off x="431800" y="2456178"/>
            <a:ext cx="907143" cy="901337"/>
          </a:xfrm>
          <a:solidFill>
            <a:schemeClr val="accent3">
              <a:lumMod val="20000"/>
              <a:lumOff val="80000"/>
            </a:schemeClr>
          </a:solidFill>
        </p:spPr>
        <p:txBody>
          <a:bodyPr>
            <a:normAutofit/>
          </a:bodyPr>
          <a:lstStyle>
            <a:lvl1pPr>
              <a:defRPr sz="1200"/>
            </a:lvl1pPr>
          </a:lstStyle>
          <a:p>
            <a:endParaRPr lang="en-AU" dirty="0"/>
          </a:p>
        </p:txBody>
      </p:sp>
      <p:sp>
        <p:nvSpPr>
          <p:cNvPr id="11" name="Picture Placeholder 5">
            <a:extLst>
              <a:ext uri="{FF2B5EF4-FFF2-40B4-BE49-F238E27FC236}">
                <a16:creationId xmlns:a16="http://schemas.microsoft.com/office/drawing/2014/main" id="{268BAE1D-E12B-31DD-3BC9-68B101712351}"/>
              </a:ext>
            </a:extLst>
          </p:cNvPr>
          <p:cNvSpPr>
            <a:spLocks noGrp="1"/>
          </p:cNvSpPr>
          <p:nvPr>
            <p:ph type="pic" sz="quarter" idx="17"/>
          </p:nvPr>
        </p:nvSpPr>
        <p:spPr>
          <a:xfrm>
            <a:off x="431800" y="3558334"/>
            <a:ext cx="907143" cy="901337"/>
          </a:xfrm>
          <a:solidFill>
            <a:schemeClr val="tx2">
              <a:lumMod val="20000"/>
              <a:lumOff val="80000"/>
            </a:schemeClr>
          </a:solidFill>
        </p:spPr>
        <p:txBody>
          <a:bodyPr>
            <a:normAutofit/>
          </a:bodyPr>
          <a:lstStyle>
            <a:lvl1pPr>
              <a:defRPr sz="1200"/>
            </a:lvl1pPr>
          </a:lstStyle>
          <a:p>
            <a:endParaRPr lang="en-AU" dirty="0"/>
          </a:p>
        </p:txBody>
      </p:sp>
      <p:sp>
        <p:nvSpPr>
          <p:cNvPr id="14" name="Title 13">
            <a:extLst>
              <a:ext uri="{FF2B5EF4-FFF2-40B4-BE49-F238E27FC236}">
                <a16:creationId xmlns:a16="http://schemas.microsoft.com/office/drawing/2014/main" id="{3C6E633C-EA66-6AE7-012C-D21A5ED22AB3}"/>
              </a:ext>
            </a:extLst>
          </p:cNvPr>
          <p:cNvSpPr>
            <a:spLocks noGrp="1"/>
          </p:cNvSpPr>
          <p:nvPr>
            <p:ph type="title"/>
          </p:nvPr>
        </p:nvSpPr>
        <p:spPr/>
        <p:txBody>
          <a:bodyPr/>
          <a:lstStyle/>
          <a:p>
            <a:r>
              <a:rPr lang="en-GB" dirty="0"/>
              <a:t>Click to edit Master title style</a:t>
            </a:r>
            <a:endParaRPr lang="en-US" dirty="0"/>
          </a:p>
        </p:txBody>
      </p:sp>
      <p:sp>
        <p:nvSpPr>
          <p:cNvPr id="15" name="Footer Placeholder 14">
            <a:extLst>
              <a:ext uri="{FF2B5EF4-FFF2-40B4-BE49-F238E27FC236}">
                <a16:creationId xmlns:a16="http://schemas.microsoft.com/office/drawing/2014/main" id="{A300FFBE-A0BB-C6A9-D0C5-2F2221B01DE1}"/>
              </a:ext>
            </a:extLst>
          </p:cNvPr>
          <p:cNvSpPr>
            <a:spLocks noGrp="1"/>
          </p:cNvSpPr>
          <p:nvPr>
            <p:ph type="ftr" sz="quarter" idx="18"/>
          </p:nvPr>
        </p:nvSpPr>
        <p:spPr/>
        <p:txBody>
          <a:bodyPr/>
          <a:lstStyle/>
          <a:p>
            <a:pPr algn="r"/>
            <a:r>
              <a:rPr lang="en-US">
                <a:solidFill>
                  <a:schemeClr val="accent3"/>
                </a:solidFill>
              </a:rPr>
              <a:t>HELPING YOU THRIVE </a:t>
            </a:r>
            <a:r>
              <a:rPr lang="en-US"/>
              <a:t>IN A CHANGING WORLD</a:t>
            </a:r>
            <a:endParaRPr lang="en-US" dirty="0"/>
          </a:p>
        </p:txBody>
      </p:sp>
      <p:sp>
        <p:nvSpPr>
          <p:cNvPr id="6" name="Text Placeholder 4">
            <a:extLst>
              <a:ext uri="{FF2B5EF4-FFF2-40B4-BE49-F238E27FC236}">
                <a16:creationId xmlns:a16="http://schemas.microsoft.com/office/drawing/2014/main" id="{3A175A36-9F2C-8A04-D799-F8760C0082CC}"/>
              </a:ext>
            </a:extLst>
          </p:cNvPr>
          <p:cNvSpPr>
            <a:spLocks noGrp="1"/>
          </p:cNvSpPr>
          <p:nvPr>
            <p:ph type="body" sz="quarter" idx="19" hasCustomPrompt="1"/>
          </p:nvPr>
        </p:nvSpPr>
        <p:spPr>
          <a:xfrm>
            <a:off x="1485899" y="2456178"/>
            <a:ext cx="2845756" cy="257525"/>
          </a:xfrm>
        </p:spPr>
        <p:txBody>
          <a:bodyPr>
            <a:noAutofit/>
          </a:bodyPr>
          <a:lstStyle>
            <a:lvl1pPr algn="l">
              <a:defRPr sz="1400" b="0" i="0" cap="none" baseline="0">
                <a:solidFill>
                  <a:schemeClr val="accent2"/>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Header in here</a:t>
            </a:r>
          </a:p>
        </p:txBody>
      </p:sp>
      <p:sp>
        <p:nvSpPr>
          <p:cNvPr id="7" name="Text Placeholder 4">
            <a:extLst>
              <a:ext uri="{FF2B5EF4-FFF2-40B4-BE49-F238E27FC236}">
                <a16:creationId xmlns:a16="http://schemas.microsoft.com/office/drawing/2014/main" id="{CB9A32FC-4024-8AE0-8456-C49E616C1B8C}"/>
              </a:ext>
            </a:extLst>
          </p:cNvPr>
          <p:cNvSpPr>
            <a:spLocks noGrp="1"/>
          </p:cNvSpPr>
          <p:nvPr>
            <p:ph type="body" sz="quarter" idx="34" hasCustomPrompt="1"/>
          </p:nvPr>
        </p:nvSpPr>
        <p:spPr>
          <a:xfrm>
            <a:off x="1485898" y="2780396"/>
            <a:ext cx="6319157" cy="499437"/>
          </a:xfrm>
        </p:spPr>
        <p:txBody>
          <a:bodyPr>
            <a:noAutofit/>
          </a:bodyPr>
          <a:lstStyle>
            <a:lvl1pPr algn="l">
              <a:defRPr sz="12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a:t>
            </a:r>
          </a:p>
        </p:txBody>
      </p:sp>
      <p:sp>
        <p:nvSpPr>
          <p:cNvPr id="9" name="Text Placeholder 4">
            <a:extLst>
              <a:ext uri="{FF2B5EF4-FFF2-40B4-BE49-F238E27FC236}">
                <a16:creationId xmlns:a16="http://schemas.microsoft.com/office/drawing/2014/main" id="{2C36F9C9-EAB4-78A9-1DE6-7A5FAB2E150E}"/>
              </a:ext>
            </a:extLst>
          </p:cNvPr>
          <p:cNvSpPr>
            <a:spLocks noGrp="1"/>
          </p:cNvSpPr>
          <p:nvPr>
            <p:ph type="body" sz="quarter" idx="35" hasCustomPrompt="1"/>
          </p:nvPr>
        </p:nvSpPr>
        <p:spPr>
          <a:xfrm>
            <a:off x="1485898" y="1280296"/>
            <a:ext cx="2845756" cy="257525"/>
          </a:xfrm>
        </p:spPr>
        <p:txBody>
          <a:bodyPr>
            <a:noAutofit/>
          </a:bodyPr>
          <a:lstStyle>
            <a:lvl1pPr algn="l">
              <a:defRPr sz="1400" b="0" i="0" cap="none" baseline="0">
                <a:solidFill>
                  <a:schemeClr val="accent2"/>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Medium 14 pt</a:t>
            </a:r>
          </a:p>
        </p:txBody>
      </p:sp>
      <p:sp>
        <p:nvSpPr>
          <p:cNvPr id="10" name="Text Placeholder 4">
            <a:extLst>
              <a:ext uri="{FF2B5EF4-FFF2-40B4-BE49-F238E27FC236}">
                <a16:creationId xmlns:a16="http://schemas.microsoft.com/office/drawing/2014/main" id="{2FDFC9FD-4093-CB7E-52FE-B54D8FFC4EB4}"/>
              </a:ext>
            </a:extLst>
          </p:cNvPr>
          <p:cNvSpPr>
            <a:spLocks noGrp="1"/>
          </p:cNvSpPr>
          <p:nvPr>
            <p:ph type="body" sz="quarter" idx="36" hasCustomPrompt="1"/>
          </p:nvPr>
        </p:nvSpPr>
        <p:spPr>
          <a:xfrm>
            <a:off x="1485897" y="1604514"/>
            <a:ext cx="6319157" cy="499437"/>
          </a:xfrm>
        </p:spPr>
        <p:txBody>
          <a:bodyPr>
            <a:noAutofit/>
          </a:bodyPr>
          <a:lstStyle>
            <a:lvl1pPr algn="l">
              <a:defRPr sz="12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12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a:t>
            </a:r>
          </a:p>
        </p:txBody>
      </p:sp>
      <p:sp>
        <p:nvSpPr>
          <p:cNvPr id="12" name="Text Placeholder 4">
            <a:extLst>
              <a:ext uri="{FF2B5EF4-FFF2-40B4-BE49-F238E27FC236}">
                <a16:creationId xmlns:a16="http://schemas.microsoft.com/office/drawing/2014/main" id="{7EB5B307-3058-BCB4-3E16-FCF42C1CC439}"/>
              </a:ext>
            </a:extLst>
          </p:cNvPr>
          <p:cNvSpPr>
            <a:spLocks noGrp="1"/>
          </p:cNvSpPr>
          <p:nvPr>
            <p:ph type="body" sz="quarter" idx="37" hasCustomPrompt="1"/>
          </p:nvPr>
        </p:nvSpPr>
        <p:spPr>
          <a:xfrm>
            <a:off x="1485897" y="3556456"/>
            <a:ext cx="2845756" cy="257525"/>
          </a:xfrm>
        </p:spPr>
        <p:txBody>
          <a:bodyPr>
            <a:noAutofit/>
          </a:bodyPr>
          <a:lstStyle>
            <a:lvl1pPr algn="l">
              <a:defRPr sz="1400" b="0" i="0" cap="none" baseline="0">
                <a:solidFill>
                  <a:schemeClr val="accent2"/>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Header in here</a:t>
            </a:r>
          </a:p>
        </p:txBody>
      </p:sp>
      <p:sp>
        <p:nvSpPr>
          <p:cNvPr id="13" name="Text Placeholder 4">
            <a:extLst>
              <a:ext uri="{FF2B5EF4-FFF2-40B4-BE49-F238E27FC236}">
                <a16:creationId xmlns:a16="http://schemas.microsoft.com/office/drawing/2014/main" id="{0FC84812-8A7F-031D-4603-BDC424E7B992}"/>
              </a:ext>
            </a:extLst>
          </p:cNvPr>
          <p:cNvSpPr>
            <a:spLocks noGrp="1"/>
          </p:cNvSpPr>
          <p:nvPr>
            <p:ph type="body" sz="quarter" idx="38" hasCustomPrompt="1"/>
          </p:nvPr>
        </p:nvSpPr>
        <p:spPr>
          <a:xfrm>
            <a:off x="1485896" y="3880674"/>
            <a:ext cx="6319157" cy="499437"/>
          </a:xfrm>
        </p:spPr>
        <p:txBody>
          <a:bodyPr>
            <a:noAutofit/>
          </a:bodyPr>
          <a:lstStyle>
            <a:lvl1pPr algn="l">
              <a:defRPr sz="12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a:t>
            </a:r>
          </a:p>
        </p:txBody>
      </p:sp>
    </p:spTree>
    <p:extLst>
      <p:ext uri="{BB962C8B-B14F-4D97-AF65-F5344CB8AC3E}">
        <p14:creationId xmlns:p14="http://schemas.microsoft.com/office/powerpoint/2010/main" val="3387239894"/>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picture + statistic">
    <p:spTree>
      <p:nvGrpSpPr>
        <p:cNvPr id="1" name=""/>
        <p:cNvGrpSpPr/>
        <p:nvPr/>
      </p:nvGrpSpPr>
      <p:grpSpPr>
        <a:xfrm>
          <a:off x="0" y="0"/>
          <a:ext cx="0" cy="0"/>
          <a:chOff x="0" y="0"/>
          <a:chExt cx="0" cy="0"/>
        </a:xfrm>
      </p:grpSpPr>
      <p:sp>
        <p:nvSpPr>
          <p:cNvPr id="27" name="Text Placeholder 18">
            <a:extLst>
              <a:ext uri="{FF2B5EF4-FFF2-40B4-BE49-F238E27FC236}">
                <a16:creationId xmlns:a16="http://schemas.microsoft.com/office/drawing/2014/main" id="{2800D770-8DC5-BDDE-0BA8-9351273A4896}"/>
              </a:ext>
            </a:extLst>
          </p:cNvPr>
          <p:cNvSpPr>
            <a:spLocks noGrp="1"/>
          </p:cNvSpPr>
          <p:nvPr>
            <p:ph type="body" sz="quarter" idx="20" hasCustomPrompt="1"/>
          </p:nvPr>
        </p:nvSpPr>
        <p:spPr>
          <a:xfrm>
            <a:off x="7478077" y="4180680"/>
            <a:ext cx="1234122" cy="415171"/>
          </a:xfrm>
        </p:spPr>
        <p:txBody>
          <a:bodyPr anchor="t" anchorCtr="0">
            <a:noAutofit/>
          </a:bodyPr>
          <a:lstStyle>
            <a:lvl1pPr algn="r">
              <a:spcBef>
                <a:spcPts val="0"/>
              </a:spcBef>
              <a:defRPr sz="3000" b="1" i="0">
                <a:solidFill>
                  <a:schemeClr val="accent3"/>
                </a:solidFill>
                <a:latin typeface="Montserrat Semi Bold"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+8%</a:t>
            </a:r>
            <a:endParaRPr lang="en-AU" dirty="0"/>
          </a:p>
        </p:txBody>
      </p:sp>
      <p:sp>
        <p:nvSpPr>
          <p:cNvPr id="28" name="Text Placeholder 18">
            <a:extLst>
              <a:ext uri="{FF2B5EF4-FFF2-40B4-BE49-F238E27FC236}">
                <a16:creationId xmlns:a16="http://schemas.microsoft.com/office/drawing/2014/main" id="{05DE589C-905B-23E7-B617-E0A84D3450B7}"/>
              </a:ext>
            </a:extLst>
          </p:cNvPr>
          <p:cNvSpPr>
            <a:spLocks noGrp="1"/>
          </p:cNvSpPr>
          <p:nvPr>
            <p:ph type="body" sz="quarter" idx="23" hasCustomPrompt="1"/>
          </p:nvPr>
        </p:nvSpPr>
        <p:spPr>
          <a:xfrm>
            <a:off x="7478078" y="4597439"/>
            <a:ext cx="1234122" cy="129302"/>
          </a:xfrm>
        </p:spPr>
        <p:txBody>
          <a:bodyPr anchor="ctr">
            <a:noAutofit/>
          </a:bodyPr>
          <a:lstStyle>
            <a:lvl1pPr algn="r">
              <a:spcBef>
                <a:spcPts val="0"/>
              </a:spcBef>
              <a:defRPr sz="1200" b="0" i="0">
                <a:solidFill>
                  <a:schemeClr val="tx1"/>
                </a:solidFill>
                <a:latin typeface="Montserrat Medium"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GROWTH</a:t>
            </a:r>
            <a:endParaRPr lang="en-AU" dirty="0"/>
          </a:p>
        </p:txBody>
      </p:sp>
      <p:sp>
        <p:nvSpPr>
          <p:cNvPr id="4" name="Text Placeholder 4">
            <a:extLst>
              <a:ext uri="{FF2B5EF4-FFF2-40B4-BE49-F238E27FC236}">
                <a16:creationId xmlns:a16="http://schemas.microsoft.com/office/drawing/2014/main" id="{1C7BE7F8-09CC-893D-495C-4C6140A80B89}"/>
              </a:ext>
            </a:extLst>
          </p:cNvPr>
          <p:cNvSpPr>
            <a:spLocks noGrp="1"/>
          </p:cNvSpPr>
          <p:nvPr>
            <p:ph type="body" sz="quarter" idx="19" hasCustomPrompt="1"/>
          </p:nvPr>
        </p:nvSpPr>
        <p:spPr>
          <a:xfrm>
            <a:off x="431799" y="2375412"/>
            <a:ext cx="3048819" cy="392675"/>
          </a:xfrm>
        </p:spPr>
        <p:txBody>
          <a:bodyPr>
            <a:noAutofit/>
          </a:bodyPr>
          <a:lstStyle>
            <a:lvl1pPr algn="l">
              <a:defRPr sz="2000" b="0" i="0" cap="none" baseline="0">
                <a:solidFill>
                  <a:schemeClr val="accent2"/>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20 pt</a:t>
            </a:r>
          </a:p>
        </p:txBody>
      </p:sp>
      <p:sp>
        <p:nvSpPr>
          <p:cNvPr id="6" name="Text Placeholder 4">
            <a:extLst>
              <a:ext uri="{FF2B5EF4-FFF2-40B4-BE49-F238E27FC236}">
                <a16:creationId xmlns:a16="http://schemas.microsoft.com/office/drawing/2014/main" id="{6CD3EB80-ABF4-92FA-ABF3-802FA2B90107}"/>
              </a:ext>
            </a:extLst>
          </p:cNvPr>
          <p:cNvSpPr>
            <a:spLocks noGrp="1"/>
          </p:cNvSpPr>
          <p:nvPr>
            <p:ph type="body" sz="quarter" idx="34" hasCustomPrompt="1"/>
          </p:nvPr>
        </p:nvSpPr>
        <p:spPr>
          <a:xfrm>
            <a:off x="431799" y="2777312"/>
            <a:ext cx="3048820" cy="2068348"/>
          </a:xfrm>
        </p:spPr>
        <p:txBody>
          <a:bodyPr>
            <a:noAutofit/>
          </a:bodyPr>
          <a:lstStyle>
            <a:lvl1pPr algn="l">
              <a:spcBef>
                <a:spcPts val="200"/>
              </a:spcBef>
              <a:spcAft>
                <a:spcPts val="200"/>
              </a:spcAft>
              <a:defRPr sz="11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Tree>
    <p:extLst>
      <p:ext uri="{BB962C8B-B14F-4D97-AF65-F5344CB8AC3E}">
        <p14:creationId xmlns:p14="http://schemas.microsoft.com/office/powerpoint/2010/main" val="4018757610"/>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picture + statistic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36E829-17E8-CDBE-6D25-4AFB09AF95CC}"/>
              </a:ext>
            </a:extLst>
          </p:cNvPr>
          <p:cNvSpPr/>
          <p:nvPr userDrawn="1"/>
        </p:nvSpPr>
        <p:spPr>
          <a:xfrm>
            <a:off x="0" y="0"/>
            <a:ext cx="9144001" cy="5143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5A3EE83-7089-6BBE-B945-AD3E217B69E0}"/>
              </a:ext>
            </a:extLst>
          </p:cNvPr>
          <p:cNvPicPr>
            <a:picLocks noChangeAspect="1"/>
          </p:cNvPicPr>
          <p:nvPr userDrawn="1"/>
        </p:nvPicPr>
        <p:blipFill>
          <a:blip r:embed="rId2"/>
          <a:stretch>
            <a:fillRect/>
          </a:stretch>
        </p:blipFill>
        <p:spPr>
          <a:xfrm>
            <a:off x="4000500" y="0"/>
            <a:ext cx="5143500" cy="5143500"/>
          </a:xfrm>
          <a:prstGeom prst="rect">
            <a:avLst/>
          </a:prstGeom>
        </p:spPr>
      </p:pic>
      <p:pic>
        <p:nvPicPr>
          <p:cNvPr id="9" name="Picture 8">
            <a:extLst>
              <a:ext uri="{FF2B5EF4-FFF2-40B4-BE49-F238E27FC236}">
                <a16:creationId xmlns:a16="http://schemas.microsoft.com/office/drawing/2014/main" id="{71591A22-438F-F874-755C-8E266BAF4E76}"/>
              </a:ext>
            </a:extLst>
          </p:cNvPr>
          <p:cNvPicPr>
            <a:picLocks noChangeAspect="1"/>
          </p:cNvPicPr>
          <p:nvPr userDrawn="1"/>
        </p:nvPicPr>
        <p:blipFill>
          <a:blip r:embed="rId3"/>
          <a:stretch>
            <a:fillRect/>
          </a:stretch>
        </p:blipFill>
        <p:spPr>
          <a:xfrm rot="10800000">
            <a:off x="6260376" y="2259876"/>
            <a:ext cx="2883624" cy="2883624"/>
          </a:xfrm>
          <a:prstGeom prst="rect">
            <a:avLst/>
          </a:prstGeom>
        </p:spPr>
      </p:pic>
      <p:sp>
        <p:nvSpPr>
          <p:cNvPr id="19" name="Text Placeholder 18">
            <a:extLst>
              <a:ext uri="{FF2B5EF4-FFF2-40B4-BE49-F238E27FC236}">
                <a16:creationId xmlns:a16="http://schemas.microsoft.com/office/drawing/2014/main" id="{AE5CFF75-BA25-F890-EB86-22173356DB71}"/>
              </a:ext>
            </a:extLst>
          </p:cNvPr>
          <p:cNvSpPr>
            <a:spLocks noGrp="1"/>
          </p:cNvSpPr>
          <p:nvPr>
            <p:ph type="body" sz="quarter" idx="20" hasCustomPrompt="1"/>
          </p:nvPr>
        </p:nvSpPr>
        <p:spPr>
          <a:xfrm>
            <a:off x="7478077" y="4180680"/>
            <a:ext cx="1234122" cy="415171"/>
          </a:xfrm>
        </p:spPr>
        <p:txBody>
          <a:bodyPr anchor="t" anchorCtr="0">
            <a:noAutofit/>
          </a:bodyPr>
          <a:lstStyle>
            <a:lvl1pPr algn="r">
              <a:spcBef>
                <a:spcPts val="0"/>
              </a:spcBef>
              <a:defRPr sz="3000" b="1" i="0">
                <a:solidFill>
                  <a:schemeClr val="accent3"/>
                </a:solidFill>
                <a:latin typeface="Montserrat Semi Bold"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+8%</a:t>
            </a:r>
            <a:endParaRPr lang="en-AU" dirty="0"/>
          </a:p>
        </p:txBody>
      </p:sp>
      <p:sp>
        <p:nvSpPr>
          <p:cNvPr id="22" name="Text Placeholder 18">
            <a:extLst>
              <a:ext uri="{FF2B5EF4-FFF2-40B4-BE49-F238E27FC236}">
                <a16:creationId xmlns:a16="http://schemas.microsoft.com/office/drawing/2014/main" id="{EB0ACC18-1B49-B25B-007B-BC15089A8158}"/>
              </a:ext>
            </a:extLst>
          </p:cNvPr>
          <p:cNvSpPr>
            <a:spLocks noGrp="1"/>
          </p:cNvSpPr>
          <p:nvPr>
            <p:ph type="body" sz="quarter" idx="23" hasCustomPrompt="1"/>
          </p:nvPr>
        </p:nvSpPr>
        <p:spPr>
          <a:xfrm>
            <a:off x="7478078" y="4597439"/>
            <a:ext cx="1234122" cy="129302"/>
          </a:xfrm>
        </p:spPr>
        <p:txBody>
          <a:bodyPr anchor="ctr">
            <a:noAutofit/>
          </a:bodyPr>
          <a:lstStyle>
            <a:lvl1pPr algn="r">
              <a:spcBef>
                <a:spcPts val="0"/>
              </a:spcBef>
              <a:defRPr sz="1200" b="0" i="0">
                <a:solidFill>
                  <a:schemeClr val="tx1"/>
                </a:solidFill>
                <a:latin typeface="Montserrat Medium"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GROWTH</a:t>
            </a:r>
            <a:endParaRPr lang="en-AU" dirty="0"/>
          </a:p>
        </p:txBody>
      </p:sp>
      <p:pic>
        <p:nvPicPr>
          <p:cNvPr id="10" name="Picture 9">
            <a:extLst>
              <a:ext uri="{FF2B5EF4-FFF2-40B4-BE49-F238E27FC236}">
                <a16:creationId xmlns:a16="http://schemas.microsoft.com/office/drawing/2014/main" id="{1BC2FF9C-483E-A3E6-0104-FC09421BA7E9}"/>
              </a:ext>
            </a:extLst>
          </p:cNvPr>
          <p:cNvPicPr>
            <a:picLocks noChangeAspect="1"/>
          </p:cNvPicPr>
          <p:nvPr userDrawn="1"/>
        </p:nvPicPr>
        <p:blipFill>
          <a:blip r:embed="rId4"/>
          <a:stretch>
            <a:fillRect/>
          </a:stretch>
        </p:blipFill>
        <p:spPr>
          <a:xfrm>
            <a:off x="431800" y="447675"/>
            <a:ext cx="1054100" cy="292100"/>
          </a:xfrm>
          <a:prstGeom prst="rect">
            <a:avLst/>
          </a:prstGeom>
        </p:spPr>
      </p:pic>
      <p:sp>
        <p:nvSpPr>
          <p:cNvPr id="5" name="Text Placeholder 4">
            <a:extLst>
              <a:ext uri="{FF2B5EF4-FFF2-40B4-BE49-F238E27FC236}">
                <a16:creationId xmlns:a16="http://schemas.microsoft.com/office/drawing/2014/main" id="{59555581-E06A-9749-651F-74C4EB4EB097}"/>
              </a:ext>
            </a:extLst>
          </p:cNvPr>
          <p:cNvSpPr>
            <a:spLocks noGrp="1"/>
          </p:cNvSpPr>
          <p:nvPr>
            <p:ph type="body" sz="quarter" idx="19" hasCustomPrompt="1"/>
          </p:nvPr>
        </p:nvSpPr>
        <p:spPr>
          <a:xfrm>
            <a:off x="431799" y="2375412"/>
            <a:ext cx="3048819"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20 pt</a:t>
            </a:r>
          </a:p>
        </p:txBody>
      </p:sp>
      <p:sp>
        <p:nvSpPr>
          <p:cNvPr id="6" name="Text Placeholder 4">
            <a:extLst>
              <a:ext uri="{FF2B5EF4-FFF2-40B4-BE49-F238E27FC236}">
                <a16:creationId xmlns:a16="http://schemas.microsoft.com/office/drawing/2014/main" id="{56DCAE93-7765-3B43-3F4C-184EC022F70F}"/>
              </a:ext>
            </a:extLst>
          </p:cNvPr>
          <p:cNvSpPr>
            <a:spLocks noGrp="1"/>
          </p:cNvSpPr>
          <p:nvPr>
            <p:ph type="body" sz="quarter" idx="34" hasCustomPrompt="1"/>
          </p:nvPr>
        </p:nvSpPr>
        <p:spPr>
          <a:xfrm>
            <a:off x="431799" y="2777312"/>
            <a:ext cx="3048820" cy="2068348"/>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Tree>
    <p:extLst>
      <p:ext uri="{BB962C8B-B14F-4D97-AF65-F5344CB8AC3E}">
        <p14:creationId xmlns:p14="http://schemas.microsoft.com/office/powerpoint/2010/main" val="1461407972"/>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picture + statistic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7FA564-C3C3-E5BE-7880-7DE7F1786C61}"/>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9" name="Picture 8">
            <a:extLst>
              <a:ext uri="{FF2B5EF4-FFF2-40B4-BE49-F238E27FC236}">
                <a16:creationId xmlns:a16="http://schemas.microsoft.com/office/drawing/2014/main" id="{71591A22-438F-F874-755C-8E266BAF4E76}"/>
              </a:ext>
            </a:extLst>
          </p:cNvPr>
          <p:cNvPicPr>
            <a:picLocks noChangeAspect="1"/>
          </p:cNvPicPr>
          <p:nvPr userDrawn="1"/>
        </p:nvPicPr>
        <p:blipFill>
          <a:blip r:embed="rId3">
            <a:alphaModFix amt="35000"/>
          </a:blip>
          <a:stretch>
            <a:fillRect/>
          </a:stretch>
        </p:blipFill>
        <p:spPr>
          <a:xfrm rot="10800000">
            <a:off x="6260376" y="2259876"/>
            <a:ext cx="2883624" cy="2883624"/>
          </a:xfrm>
          <a:prstGeom prst="rect">
            <a:avLst/>
          </a:prstGeom>
        </p:spPr>
      </p:pic>
      <p:sp>
        <p:nvSpPr>
          <p:cNvPr id="19" name="Text Placeholder 18">
            <a:extLst>
              <a:ext uri="{FF2B5EF4-FFF2-40B4-BE49-F238E27FC236}">
                <a16:creationId xmlns:a16="http://schemas.microsoft.com/office/drawing/2014/main" id="{AE5CFF75-BA25-F890-EB86-22173356DB71}"/>
              </a:ext>
            </a:extLst>
          </p:cNvPr>
          <p:cNvSpPr>
            <a:spLocks noGrp="1"/>
          </p:cNvSpPr>
          <p:nvPr>
            <p:ph type="body" sz="quarter" idx="20" hasCustomPrompt="1"/>
          </p:nvPr>
        </p:nvSpPr>
        <p:spPr>
          <a:xfrm>
            <a:off x="7478077" y="4180680"/>
            <a:ext cx="1234122" cy="415171"/>
          </a:xfrm>
        </p:spPr>
        <p:txBody>
          <a:bodyPr anchor="t" anchorCtr="0">
            <a:noAutofit/>
          </a:bodyPr>
          <a:lstStyle>
            <a:lvl1pPr algn="r">
              <a:spcBef>
                <a:spcPts val="0"/>
              </a:spcBef>
              <a:defRPr sz="3000" b="1" i="0">
                <a:solidFill>
                  <a:schemeClr val="accent3"/>
                </a:solidFill>
                <a:latin typeface="Montserrat Semi Bold"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+8%</a:t>
            </a:r>
            <a:endParaRPr lang="en-AU" dirty="0"/>
          </a:p>
        </p:txBody>
      </p:sp>
      <p:sp>
        <p:nvSpPr>
          <p:cNvPr id="22" name="Text Placeholder 18">
            <a:extLst>
              <a:ext uri="{FF2B5EF4-FFF2-40B4-BE49-F238E27FC236}">
                <a16:creationId xmlns:a16="http://schemas.microsoft.com/office/drawing/2014/main" id="{EB0ACC18-1B49-B25B-007B-BC15089A8158}"/>
              </a:ext>
            </a:extLst>
          </p:cNvPr>
          <p:cNvSpPr>
            <a:spLocks noGrp="1"/>
          </p:cNvSpPr>
          <p:nvPr>
            <p:ph type="body" sz="quarter" idx="23" hasCustomPrompt="1"/>
          </p:nvPr>
        </p:nvSpPr>
        <p:spPr>
          <a:xfrm>
            <a:off x="7478078" y="4597439"/>
            <a:ext cx="1234122" cy="129302"/>
          </a:xfrm>
        </p:spPr>
        <p:txBody>
          <a:bodyPr anchor="ctr">
            <a:noAutofit/>
          </a:bodyPr>
          <a:lstStyle>
            <a:lvl1pPr algn="r">
              <a:spcBef>
                <a:spcPts val="0"/>
              </a:spcBef>
              <a:defRPr sz="1200" b="0" i="0">
                <a:solidFill>
                  <a:schemeClr val="bg1"/>
                </a:solidFill>
                <a:latin typeface="Montserrat Medium"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GROWTH</a:t>
            </a:r>
            <a:endParaRPr lang="en-AU" dirty="0"/>
          </a:p>
        </p:txBody>
      </p:sp>
      <p:pic>
        <p:nvPicPr>
          <p:cNvPr id="10" name="Picture 9">
            <a:extLst>
              <a:ext uri="{FF2B5EF4-FFF2-40B4-BE49-F238E27FC236}">
                <a16:creationId xmlns:a16="http://schemas.microsoft.com/office/drawing/2014/main" id="{1BC2FF9C-483E-A3E6-0104-FC09421BA7E9}"/>
              </a:ext>
            </a:extLst>
          </p:cNvPr>
          <p:cNvPicPr>
            <a:picLocks noChangeAspect="1"/>
          </p:cNvPicPr>
          <p:nvPr userDrawn="1"/>
        </p:nvPicPr>
        <p:blipFill>
          <a:blip r:embed="rId4"/>
          <a:stretch>
            <a:fillRect/>
          </a:stretch>
        </p:blipFill>
        <p:spPr>
          <a:xfrm>
            <a:off x="431800" y="447675"/>
            <a:ext cx="1054100" cy="292100"/>
          </a:xfrm>
          <a:prstGeom prst="rect">
            <a:avLst/>
          </a:prstGeom>
        </p:spPr>
      </p:pic>
      <p:sp>
        <p:nvSpPr>
          <p:cNvPr id="5" name="Text Placeholder 4">
            <a:extLst>
              <a:ext uri="{FF2B5EF4-FFF2-40B4-BE49-F238E27FC236}">
                <a16:creationId xmlns:a16="http://schemas.microsoft.com/office/drawing/2014/main" id="{D60D9001-8B97-1530-131A-0FB9F76BD723}"/>
              </a:ext>
            </a:extLst>
          </p:cNvPr>
          <p:cNvSpPr>
            <a:spLocks noGrp="1"/>
          </p:cNvSpPr>
          <p:nvPr>
            <p:ph type="body" sz="quarter" idx="19" hasCustomPrompt="1"/>
          </p:nvPr>
        </p:nvSpPr>
        <p:spPr>
          <a:xfrm>
            <a:off x="431799" y="2375412"/>
            <a:ext cx="3048819"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Header for this slide</a:t>
            </a:r>
          </a:p>
        </p:txBody>
      </p:sp>
      <p:sp>
        <p:nvSpPr>
          <p:cNvPr id="6" name="Text Placeholder 4">
            <a:extLst>
              <a:ext uri="{FF2B5EF4-FFF2-40B4-BE49-F238E27FC236}">
                <a16:creationId xmlns:a16="http://schemas.microsoft.com/office/drawing/2014/main" id="{39E9632B-DC64-7F5B-DAB9-232BF46D5167}"/>
              </a:ext>
            </a:extLst>
          </p:cNvPr>
          <p:cNvSpPr>
            <a:spLocks noGrp="1"/>
          </p:cNvSpPr>
          <p:nvPr>
            <p:ph type="body" sz="quarter" idx="34" hasCustomPrompt="1"/>
          </p:nvPr>
        </p:nvSpPr>
        <p:spPr>
          <a:xfrm>
            <a:off x="431799" y="2777312"/>
            <a:ext cx="3048820" cy="2068348"/>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Tree>
    <p:extLst>
      <p:ext uri="{BB962C8B-B14F-4D97-AF65-F5344CB8AC3E}">
        <p14:creationId xmlns:p14="http://schemas.microsoft.com/office/powerpoint/2010/main" val="224488951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statistic +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AAC86E-EEC1-3721-FF6E-EAAF32DB3074}"/>
              </a:ext>
            </a:extLst>
          </p:cNvPr>
          <p:cNvPicPr>
            <a:picLocks noChangeAspect="1"/>
          </p:cNvPicPr>
          <p:nvPr userDrawn="1"/>
        </p:nvPicPr>
        <p:blipFill>
          <a:blip r:embed="rId2"/>
          <a:stretch>
            <a:fillRect/>
          </a:stretch>
        </p:blipFill>
        <p:spPr>
          <a:xfrm>
            <a:off x="0" y="-4891"/>
            <a:ext cx="5136948" cy="5144924"/>
          </a:xfrm>
          <a:prstGeom prst="rect">
            <a:avLst/>
          </a:prstGeom>
        </p:spPr>
      </p:pic>
      <p:sp>
        <p:nvSpPr>
          <p:cNvPr id="27" name="Text Placeholder 18">
            <a:extLst>
              <a:ext uri="{FF2B5EF4-FFF2-40B4-BE49-F238E27FC236}">
                <a16:creationId xmlns:a16="http://schemas.microsoft.com/office/drawing/2014/main" id="{2800D770-8DC5-BDDE-0BA8-9351273A4896}"/>
              </a:ext>
            </a:extLst>
          </p:cNvPr>
          <p:cNvSpPr>
            <a:spLocks noGrp="1"/>
          </p:cNvSpPr>
          <p:nvPr>
            <p:ph type="body" sz="quarter" idx="20" hasCustomPrompt="1"/>
          </p:nvPr>
        </p:nvSpPr>
        <p:spPr>
          <a:xfrm>
            <a:off x="431800" y="4180680"/>
            <a:ext cx="1234122" cy="415171"/>
          </a:xfrm>
        </p:spPr>
        <p:txBody>
          <a:bodyPr anchor="t" anchorCtr="0">
            <a:noAutofit/>
          </a:bodyPr>
          <a:lstStyle>
            <a:lvl1pPr algn="l">
              <a:spcBef>
                <a:spcPts val="0"/>
              </a:spcBef>
              <a:defRPr sz="3000" b="1" i="0">
                <a:solidFill>
                  <a:schemeClr val="accent3"/>
                </a:solidFill>
                <a:latin typeface="Montserrat Semi Bold"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+8%</a:t>
            </a:r>
            <a:endParaRPr lang="en-AU" dirty="0"/>
          </a:p>
        </p:txBody>
      </p:sp>
      <p:sp>
        <p:nvSpPr>
          <p:cNvPr id="28" name="Text Placeholder 18">
            <a:extLst>
              <a:ext uri="{FF2B5EF4-FFF2-40B4-BE49-F238E27FC236}">
                <a16:creationId xmlns:a16="http://schemas.microsoft.com/office/drawing/2014/main" id="{05DE589C-905B-23E7-B617-E0A84D3450B7}"/>
              </a:ext>
            </a:extLst>
          </p:cNvPr>
          <p:cNvSpPr>
            <a:spLocks noGrp="1"/>
          </p:cNvSpPr>
          <p:nvPr>
            <p:ph type="body" sz="quarter" idx="23" hasCustomPrompt="1"/>
          </p:nvPr>
        </p:nvSpPr>
        <p:spPr>
          <a:xfrm>
            <a:off x="431801" y="4597439"/>
            <a:ext cx="1234122" cy="129302"/>
          </a:xfrm>
        </p:spPr>
        <p:txBody>
          <a:bodyPr anchor="ctr">
            <a:noAutofit/>
          </a:bodyPr>
          <a:lstStyle>
            <a:lvl1pPr algn="l">
              <a:spcBef>
                <a:spcPts val="0"/>
              </a:spcBef>
              <a:defRPr sz="1200" b="0" i="0">
                <a:solidFill>
                  <a:schemeClr val="tx1"/>
                </a:solidFill>
                <a:latin typeface="Montserrat Medium"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GROWTH</a:t>
            </a:r>
            <a:endParaRPr lang="en-AU" dirty="0"/>
          </a:p>
        </p:txBody>
      </p:sp>
      <p:sp>
        <p:nvSpPr>
          <p:cNvPr id="2" name="Text Placeholder 4">
            <a:extLst>
              <a:ext uri="{FF2B5EF4-FFF2-40B4-BE49-F238E27FC236}">
                <a16:creationId xmlns:a16="http://schemas.microsoft.com/office/drawing/2014/main" id="{1CDE5000-F1A5-CCB6-BCC9-A39CA08B625B}"/>
              </a:ext>
            </a:extLst>
          </p:cNvPr>
          <p:cNvSpPr>
            <a:spLocks noGrp="1"/>
          </p:cNvSpPr>
          <p:nvPr>
            <p:ph type="body" sz="quarter" idx="19" hasCustomPrompt="1"/>
          </p:nvPr>
        </p:nvSpPr>
        <p:spPr>
          <a:xfrm>
            <a:off x="5663380" y="987425"/>
            <a:ext cx="3048819" cy="392675"/>
          </a:xfrm>
        </p:spPr>
        <p:txBody>
          <a:bodyPr>
            <a:noAutofit/>
          </a:bodyPr>
          <a:lstStyle>
            <a:lvl1pPr algn="l">
              <a:defRPr sz="2000" b="0" i="0" cap="none" baseline="0">
                <a:solidFill>
                  <a:schemeClr val="accent2"/>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Header Montserrat 20pt</a:t>
            </a:r>
          </a:p>
        </p:txBody>
      </p:sp>
      <p:sp>
        <p:nvSpPr>
          <p:cNvPr id="6" name="Text Placeholder 4">
            <a:extLst>
              <a:ext uri="{FF2B5EF4-FFF2-40B4-BE49-F238E27FC236}">
                <a16:creationId xmlns:a16="http://schemas.microsoft.com/office/drawing/2014/main" id="{16A070B8-4DEC-31C5-085E-F7DBF3A0FC13}"/>
              </a:ext>
            </a:extLst>
          </p:cNvPr>
          <p:cNvSpPr>
            <a:spLocks noGrp="1"/>
          </p:cNvSpPr>
          <p:nvPr>
            <p:ph type="body" sz="quarter" idx="34" hasCustomPrompt="1"/>
          </p:nvPr>
        </p:nvSpPr>
        <p:spPr>
          <a:xfrm>
            <a:off x="5663380" y="1381688"/>
            <a:ext cx="3048820" cy="2068348"/>
          </a:xfrm>
        </p:spPr>
        <p:txBody>
          <a:bodyPr>
            <a:noAutofit/>
          </a:bodyPr>
          <a:lstStyle>
            <a:lvl1pPr algn="l">
              <a:spcBef>
                <a:spcPts val="200"/>
              </a:spcBef>
              <a:spcAft>
                <a:spcPts val="200"/>
              </a:spcAft>
              <a:defRPr sz="11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Tree>
    <p:extLst>
      <p:ext uri="{BB962C8B-B14F-4D97-AF65-F5344CB8AC3E}">
        <p14:creationId xmlns:p14="http://schemas.microsoft.com/office/powerpoint/2010/main" val="72843702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statistic + 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36E829-17E8-CDBE-6D25-4AFB09AF95CC}"/>
              </a:ext>
            </a:extLst>
          </p:cNvPr>
          <p:cNvSpPr/>
          <p:nvPr userDrawn="1"/>
        </p:nvSpPr>
        <p:spPr>
          <a:xfrm>
            <a:off x="0" y="0"/>
            <a:ext cx="9144001" cy="5143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1F1B763-A4B8-E96D-F3BB-87CC31DD8CA9}"/>
              </a:ext>
            </a:extLst>
          </p:cNvPr>
          <p:cNvPicPr>
            <a:picLocks noChangeAspect="1"/>
          </p:cNvPicPr>
          <p:nvPr userDrawn="1"/>
        </p:nvPicPr>
        <p:blipFill>
          <a:blip r:embed="rId2"/>
          <a:stretch>
            <a:fillRect/>
          </a:stretch>
        </p:blipFill>
        <p:spPr>
          <a:xfrm>
            <a:off x="431800" y="987425"/>
            <a:ext cx="3744913" cy="3744913"/>
          </a:xfrm>
          <a:prstGeom prst="rect">
            <a:avLst/>
          </a:prstGeom>
        </p:spPr>
      </p:pic>
      <p:pic>
        <p:nvPicPr>
          <p:cNvPr id="9" name="Picture 8">
            <a:extLst>
              <a:ext uri="{FF2B5EF4-FFF2-40B4-BE49-F238E27FC236}">
                <a16:creationId xmlns:a16="http://schemas.microsoft.com/office/drawing/2014/main" id="{71591A22-438F-F874-755C-8E266BAF4E76}"/>
              </a:ext>
            </a:extLst>
          </p:cNvPr>
          <p:cNvPicPr>
            <a:picLocks noChangeAspect="1"/>
          </p:cNvPicPr>
          <p:nvPr userDrawn="1"/>
        </p:nvPicPr>
        <p:blipFill>
          <a:blip r:embed="rId3"/>
          <a:stretch>
            <a:fillRect/>
          </a:stretch>
        </p:blipFill>
        <p:spPr>
          <a:xfrm rot="16200000">
            <a:off x="0" y="2259876"/>
            <a:ext cx="2883624" cy="2883624"/>
          </a:xfrm>
          <a:prstGeom prst="rect">
            <a:avLst/>
          </a:prstGeom>
        </p:spPr>
      </p:pic>
      <p:sp>
        <p:nvSpPr>
          <p:cNvPr id="19" name="Text Placeholder 18">
            <a:extLst>
              <a:ext uri="{FF2B5EF4-FFF2-40B4-BE49-F238E27FC236}">
                <a16:creationId xmlns:a16="http://schemas.microsoft.com/office/drawing/2014/main" id="{AE5CFF75-BA25-F890-EB86-22173356DB71}"/>
              </a:ext>
            </a:extLst>
          </p:cNvPr>
          <p:cNvSpPr>
            <a:spLocks noGrp="1"/>
          </p:cNvSpPr>
          <p:nvPr>
            <p:ph type="body" sz="quarter" idx="20" hasCustomPrompt="1"/>
          </p:nvPr>
        </p:nvSpPr>
        <p:spPr>
          <a:xfrm>
            <a:off x="431800" y="4180680"/>
            <a:ext cx="1234122" cy="415171"/>
          </a:xfrm>
        </p:spPr>
        <p:txBody>
          <a:bodyPr anchor="t" anchorCtr="0">
            <a:noAutofit/>
          </a:bodyPr>
          <a:lstStyle>
            <a:lvl1pPr algn="l">
              <a:spcBef>
                <a:spcPts val="0"/>
              </a:spcBef>
              <a:defRPr sz="3000" b="1" i="0">
                <a:solidFill>
                  <a:schemeClr val="accent3"/>
                </a:solidFill>
                <a:latin typeface="Montserrat Semi Bold"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+8%</a:t>
            </a:r>
            <a:endParaRPr lang="en-AU" dirty="0"/>
          </a:p>
        </p:txBody>
      </p:sp>
      <p:sp>
        <p:nvSpPr>
          <p:cNvPr id="22" name="Text Placeholder 18">
            <a:extLst>
              <a:ext uri="{FF2B5EF4-FFF2-40B4-BE49-F238E27FC236}">
                <a16:creationId xmlns:a16="http://schemas.microsoft.com/office/drawing/2014/main" id="{EB0ACC18-1B49-B25B-007B-BC15089A8158}"/>
              </a:ext>
            </a:extLst>
          </p:cNvPr>
          <p:cNvSpPr>
            <a:spLocks noGrp="1"/>
          </p:cNvSpPr>
          <p:nvPr>
            <p:ph type="body" sz="quarter" idx="23" hasCustomPrompt="1"/>
          </p:nvPr>
        </p:nvSpPr>
        <p:spPr>
          <a:xfrm>
            <a:off x="431799" y="4597439"/>
            <a:ext cx="1234122" cy="129302"/>
          </a:xfrm>
        </p:spPr>
        <p:txBody>
          <a:bodyPr anchor="ctr">
            <a:noAutofit/>
          </a:bodyPr>
          <a:lstStyle>
            <a:lvl1pPr algn="l">
              <a:spcBef>
                <a:spcPts val="0"/>
              </a:spcBef>
              <a:defRPr sz="1200" b="0" i="0">
                <a:solidFill>
                  <a:schemeClr val="tx1"/>
                </a:solidFill>
                <a:latin typeface="Montserrat Medium"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GROWTH</a:t>
            </a:r>
            <a:endParaRPr lang="en-AU" dirty="0"/>
          </a:p>
        </p:txBody>
      </p:sp>
      <p:pic>
        <p:nvPicPr>
          <p:cNvPr id="10" name="Picture 9">
            <a:extLst>
              <a:ext uri="{FF2B5EF4-FFF2-40B4-BE49-F238E27FC236}">
                <a16:creationId xmlns:a16="http://schemas.microsoft.com/office/drawing/2014/main" id="{1BC2FF9C-483E-A3E6-0104-FC09421BA7E9}"/>
              </a:ext>
            </a:extLst>
          </p:cNvPr>
          <p:cNvPicPr>
            <a:picLocks noChangeAspect="1"/>
          </p:cNvPicPr>
          <p:nvPr userDrawn="1"/>
        </p:nvPicPr>
        <p:blipFill>
          <a:blip r:embed="rId4"/>
          <a:stretch>
            <a:fillRect/>
          </a:stretch>
        </p:blipFill>
        <p:spPr>
          <a:xfrm>
            <a:off x="431800" y="447675"/>
            <a:ext cx="1054100" cy="292100"/>
          </a:xfrm>
          <a:prstGeom prst="rect">
            <a:avLst/>
          </a:prstGeom>
        </p:spPr>
      </p:pic>
      <p:sp>
        <p:nvSpPr>
          <p:cNvPr id="5" name="Text Placeholder 4">
            <a:extLst>
              <a:ext uri="{FF2B5EF4-FFF2-40B4-BE49-F238E27FC236}">
                <a16:creationId xmlns:a16="http://schemas.microsoft.com/office/drawing/2014/main" id="{DB2FA838-2618-D80F-39A9-5D8542DABDD9}"/>
              </a:ext>
            </a:extLst>
          </p:cNvPr>
          <p:cNvSpPr>
            <a:spLocks noGrp="1"/>
          </p:cNvSpPr>
          <p:nvPr>
            <p:ph type="body" sz="quarter" idx="19" hasCustomPrompt="1"/>
          </p:nvPr>
        </p:nvSpPr>
        <p:spPr>
          <a:xfrm>
            <a:off x="4608513" y="987426"/>
            <a:ext cx="4103687"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Header Montserrat 20 pt</a:t>
            </a:r>
          </a:p>
        </p:txBody>
      </p:sp>
      <p:sp>
        <p:nvSpPr>
          <p:cNvPr id="6" name="Text Placeholder 4">
            <a:extLst>
              <a:ext uri="{FF2B5EF4-FFF2-40B4-BE49-F238E27FC236}">
                <a16:creationId xmlns:a16="http://schemas.microsoft.com/office/drawing/2014/main" id="{AA00B529-5811-548E-6010-BE1FB7973B47}"/>
              </a:ext>
            </a:extLst>
          </p:cNvPr>
          <p:cNvSpPr>
            <a:spLocks noGrp="1"/>
          </p:cNvSpPr>
          <p:nvPr>
            <p:ph type="body" sz="quarter" idx="34" hasCustomPrompt="1"/>
          </p:nvPr>
        </p:nvSpPr>
        <p:spPr>
          <a:xfrm>
            <a:off x="4608513" y="1389326"/>
            <a:ext cx="4103688" cy="2068348"/>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Tree>
    <p:extLst>
      <p:ext uri="{BB962C8B-B14F-4D97-AF65-F5344CB8AC3E}">
        <p14:creationId xmlns:p14="http://schemas.microsoft.com/office/powerpoint/2010/main" val="2638077387"/>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statistic + text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8B699B-3098-D870-BD10-79E04CEFDA69}"/>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9" name="Picture 8">
            <a:extLst>
              <a:ext uri="{FF2B5EF4-FFF2-40B4-BE49-F238E27FC236}">
                <a16:creationId xmlns:a16="http://schemas.microsoft.com/office/drawing/2014/main" id="{71591A22-438F-F874-755C-8E266BAF4E76}"/>
              </a:ext>
            </a:extLst>
          </p:cNvPr>
          <p:cNvPicPr>
            <a:picLocks noChangeAspect="1"/>
          </p:cNvPicPr>
          <p:nvPr userDrawn="1"/>
        </p:nvPicPr>
        <p:blipFill>
          <a:blip r:embed="rId3">
            <a:alphaModFix amt="35000"/>
          </a:blip>
          <a:stretch>
            <a:fillRect/>
          </a:stretch>
        </p:blipFill>
        <p:spPr>
          <a:xfrm rot="16200000">
            <a:off x="0" y="2259876"/>
            <a:ext cx="2883624" cy="2883624"/>
          </a:xfrm>
          <a:prstGeom prst="rect">
            <a:avLst/>
          </a:prstGeom>
        </p:spPr>
      </p:pic>
      <p:sp>
        <p:nvSpPr>
          <p:cNvPr id="19" name="Text Placeholder 18">
            <a:extLst>
              <a:ext uri="{FF2B5EF4-FFF2-40B4-BE49-F238E27FC236}">
                <a16:creationId xmlns:a16="http://schemas.microsoft.com/office/drawing/2014/main" id="{AE5CFF75-BA25-F890-EB86-22173356DB71}"/>
              </a:ext>
            </a:extLst>
          </p:cNvPr>
          <p:cNvSpPr>
            <a:spLocks noGrp="1"/>
          </p:cNvSpPr>
          <p:nvPr>
            <p:ph type="body" sz="quarter" idx="20" hasCustomPrompt="1"/>
          </p:nvPr>
        </p:nvSpPr>
        <p:spPr>
          <a:xfrm>
            <a:off x="431799" y="4180680"/>
            <a:ext cx="1625601" cy="415171"/>
          </a:xfrm>
        </p:spPr>
        <p:txBody>
          <a:bodyPr anchor="t" anchorCtr="0">
            <a:noAutofit/>
          </a:bodyPr>
          <a:lstStyle>
            <a:lvl1pPr algn="l">
              <a:spcBef>
                <a:spcPts val="0"/>
              </a:spcBef>
              <a:defRPr sz="3000" b="1" i="0">
                <a:solidFill>
                  <a:schemeClr val="accent3"/>
                </a:solidFill>
                <a:latin typeface="Montserrat Semi Bold"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AU" dirty="0"/>
              <a:t>Stats 30pt</a:t>
            </a:r>
          </a:p>
        </p:txBody>
      </p:sp>
      <p:sp>
        <p:nvSpPr>
          <p:cNvPr id="22" name="Text Placeholder 18">
            <a:extLst>
              <a:ext uri="{FF2B5EF4-FFF2-40B4-BE49-F238E27FC236}">
                <a16:creationId xmlns:a16="http://schemas.microsoft.com/office/drawing/2014/main" id="{EB0ACC18-1B49-B25B-007B-BC15089A8158}"/>
              </a:ext>
            </a:extLst>
          </p:cNvPr>
          <p:cNvSpPr>
            <a:spLocks noGrp="1"/>
          </p:cNvSpPr>
          <p:nvPr>
            <p:ph type="body" sz="quarter" idx="23" hasCustomPrompt="1"/>
          </p:nvPr>
        </p:nvSpPr>
        <p:spPr>
          <a:xfrm>
            <a:off x="431798" y="4597439"/>
            <a:ext cx="1625601" cy="341954"/>
          </a:xfrm>
        </p:spPr>
        <p:txBody>
          <a:bodyPr anchor="ctr">
            <a:noAutofit/>
          </a:bodyPr>
          <a:lstStyle>
            <a:lvl1pPr algn="l">
              <a:spcBef>
                <a:spcPts val="0"/>
              </a:spcBef>
              <a:defRPr sz="1200" b="0" i="0">
                <a:solidFill>
                  <a:schemeClr val="bg1"/>
                </a:solidFill>
                <a:latin typeface="Montserrat Medium" pitchFamily="2" charset="77"/>
              </a:defRPr>
            </a:lvl1pPr>
            <a:lvl2pPr>
              <a:defRPr sz="2400">
                <a:solidFill>
                  <a:schemeClr val="bg1"/>
                </a:solidFill>
                <a:latin typeface="Montserrat SemiBold" panose="00000700000000000000" pitchFamily="50" charset="0"/>
              </a:defRPr>
            </a:lvl2pPr>
            <a:lvl3pPr>
              <a:defRPr sz="2400">
                <a:solidFill>
                  <a:schemeClr val="bg1"/>
                </a:solidFill>
                <a:latin typeface="Montserrat SemiBold" panose="00000700000000000000" pitchFamily="50" charset="0"/>
              </a:defRPr>
            </a:lvl3pPr>
            <a:lvl4pPr>
              <a:defRPr sz="2400">
                <a:solidFill>
                  <a:schemeClr val="bg1"/>
                </a:solidFill>
                <a:latin typeface="Montserrat SemiBold" panose="00000700000000000000" pitchFamily="50" charset="0"/>
              </a:defRPr>
            </a:lvl4pPr>
            <a:lvl5pPr>
              <a:defRPr sz="2400">
                <a:solidFill>
                  <a:schemeClr val="bg1"/>
                </a:solidFill>
                <a:latin typeface="Montserrat SemiBold" panose="00000700000000000000" pitchFamily="50" charset="0"/>
              </a:defRPr>
            </a:lvl5pPr>
          </a:lstStyle>
          <a:p>
            <a:pPr lvl="0"/>
            <a:r>
              <a:rPr lang="en-US" dirty="0"/>
              <a:t>MONTSERRAT MEDIUM 12 PT CAPS</a:t>
            </a:r>
            <a:endParaRPr lang="en-AU" dirty="0"/>
          </a:p>
        </p:txBody>
      </p:sp>
      <p:pic>
        <p:nvPicPr>
          <p:cNvPr id="10" name="Picture 9">
            <a:extLst>
              <a:ext uri="{FF2B5EF4-FFF2-40B4-BE49-F238E27FC236}">
                <a16:creationId xmlns:a16="http://schemas.microsoft.com/office/drawing/2014/main" id="{1BC2FF9C-483E-A3E6-0104-FC09421BA7E9}"/>
              </a:ext>
            </a:extLst>
          </p:cNvPr>
          <p:cNvPicPr>
            <a:picLocks noChangeAspect="1"/>
          </p:cNvPicPr>
          <p:nvPr userDrawn="1"/>
        </p:nvPicPr>
        <p:blipFill>
          <a:blip r:embed="rId4"/>
          <a:stretch>
            <a:fillRect/>
          </a:stretch>
        </p:blipFill>
        <p:spPr>
          <a:xfrm>
            <a:off x="431800" y="447675"/>
            <a:ext cx="1054100" cy="292100"/>
          </a:xfrm>
          <a:prstGeom prst="rect">
            <a:avLst/>
          </a:prstGeom>
        </p:spPr>
      </p:pic>
      <p:sp>
        <p:nvSpPr>
          <p:cNvPr id="3" name="Text Placeholder 4">
            <a:extLst>
              <a:ext uri="{FF2B5EF4-FFF2-40B4-BE49-F238E27FC236}">
                <a16:creationId xmlns:a16="http://schemas.microsoft.com/office/drawing/2014/main" id="{4F0FC13C-C553-73F7-19AE-51310E106505}"/>
              </a:ext>
            </a:extLst>
          </p:cNvPr>
          <p:cNvSpPr>
            <a:spLocks noGrp="1"/>
          </p:cNvSpPr>
          <p:nvPr>
            <p:ph type="body" sz="quarter" idx="19" hasCustomPrompt="1"/>
          </p:nvPr>
        </p:nvSpPr>
        <p:spPr>
          <a:xfrm>
            <a:off x="5663380" y="987425"/>
            <a:ext cx="3048819"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Header Montserrat 20 pt</a:t>
            </a:r>
          </a:p>
        </p:txBody>
      </p:sp>
      <p:sp>
        <p:nvSpPr>
          <p:cNvPr id="4" name="Text Placeholder 4">
            <a:extLst>
              <a:ext uri="{FF2B5EF4-FFF2-40B4-BE49-F238E27FC236}">
                <a16:creationId xmlns:a16="http://schemas.microsoft.com/office/drawing/2014/main" id="{A1DFC49A-6C4A-3DF6-4C2C-D9FE3E4F823E}"/>
              </a:ext>
            </a:extLst>
          </p:cNvPr>
          <p:cNvSpPr>
            <a:spLocks noGrp="1"/>
          </p:cNvSpPr>
          <p:nvPr>
            <p:ph type="body" sz="quarter" idx="34" hasCustomPrompt="1"/>
          </p:nvPr>
        </p:nvSpPr>
        <p:spPr>
          <a:xfrm>
            <a:off x="5663380" y="1389325"/>
            <a:ext cx="3048820" cy="2068348"/>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err="1"/>
              <a:t>Montsrrat</a:t>
            </a:r>
            <a:r>
              <a:rPr lang="en-US" dirty="0"/>
              <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Tree>
    <p:extLst>
      <p:ext uri="{BB962C8B-B14F-4D97-AF65-F5344CB8AC3E}">
        <p14:creationId xmlns:p14="http://schemas.microsoft.com/office/powerpoint/2010/main" val="869534112"/>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view + detai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C703638-7531-3324-D7C2-A7633D3EDC68}"/>
              </a:ext>
            </a:extLst>
          </p:cNvPr>
          <p:cNvSpPr>
            <a:spLocks noGrp="1"/>
          </p:cNvSpPr>
          <p:nvPr>
            <p:ph type="pic" sz="quarter" idx="15" hasCustomPrompt="1"/>
          </p:nvPr>
        </p:nvSpPr>
        <p:spPr>
          <a:xfrm>
            <a:off x="431800" y="987426"/>
            <a:ext cx="4577805" cy="2575184"/>
          </a:xfrm>
          <a:solidFill>
            <a:schemeClr val="accent3">
              <a:lumMod val="20000"/>
              <a:lumOff val="80000"/>
            </a:schemeClr>
          </a:solidFill>
        </p:spPr>
        <p:txBody>
          <a:bodyPr>
            <a:normAutofit/>
          </a:bodyPr>
          <a:lstStyle>
            <a:lvl1pPr>
              <a:defRPr sz="1200"/>
            </a:lvl1pPr>
          </a:lstStyle>
          <a:p>
            <a:r>
              <a:rPr lang="en-AU" dirty="0"/>
              <a:t>PICTURE</a:t>
            </a:r>
          </a:p>
        </p:txBody>
      </p:sp>
      <p:sp>
        <p:nvSpPr>
          <p:cNvPr id="4" name="Text Placeholder 4">
            <a:extLst>
              <a:ext uri="{FF2B5EF4-FFF2-40B4-BE49-F238E27FC236}">
                <a16:creationId xmlns:a16="http://schemas.microsoft.com/office/drawing/2014/main" id="{31F3ECF0-25BC-53B8-E5A2-7AADCF3D7375}"/>
              </a:ext>
            </a:extLst>
          </p:cNvPr>
          <p:cNvSpPr>
            <a:spLocks noGrp="1"/>
          </p:cNvSpPr>
          <p:nvPr>
            <p:ph type="body" sz="quarter" idx="19" hasCustomPrompt="1"/>
          </p:nvPr>
        </p:nvSpPr>
        <p:spPr>
          <a:xfrm>
            <a:off x="5663380" y="987427"/>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 Montserrat 12 pt</a:t>
            </a:r>
          </a:p>
        </p:txBody>
      </p:sp>
      <p:sp>
        <p:nvSpPr>
          <p:cNvPr id="5" name="Text Placeholder 4">
            <a:extLst>
              <a:ext uri="{FF2B5EF4-FFF2-40B4-BE49-F238E27FC236}">
                <a16:creationId xmlns:a16="http://schemas.microsoft.com/office/drawing/2014/main" id="{1C9726AD-9A96-C288-3B91-E3CB9AB00E9E}"/>
              </a:ext>
            </a:extLst>
          </p:cNvPr>
          <p:cNvSpPr>
            <a:spLocks noGrp="1"/>
          </p:cNvSpPr>
          <p:nvPr>
            <p:ph type="body" sz="quarter" idx="36" hasCustomPrompt="1"/>
          </p:nvPr>
        </p:nvSpPr>
        <p:spPr>
          <a:xfrm>
            <a:off x="5663379" y="1240844"/>
            <a:ext cx="3048820" cy="2068348"/>
          </a:xfrm>
        </p:spPr>
        <p:txBody>
          <a:bodyPr>
            <a:noAutofit/>
          </a:bodyPr>
          <a:lstStyle>
            <a:lvl1pPr algn="l">
              <a:spcBef>
                <a:spcPts val="200"/>
              </a:spcBef>
              <a:spcAft>
                <a:spcPts val="200"/>
              </a:spcAft>
              <a:defRPr sz="11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
        <p:nvSpPr>
          <p:cNvPr id="6" name="Text Placeholder 4">
            <a:extLst>
              <a:ext uri="{FF2B5EF4-FFF2-40B4-BE49-F238E27FC236}">
                <a16:creationId xmlns:a16="http://schemas.microsoft.com/office/drawing/2014/main" id="{C3E81B2E-04A0-46E0-0AC4-9CAA99A0AB4D}"/>
              </a:ext>
            </a:extLst>
          </p:cNvPr>
          <p:cNvSpPr>
            <a:spLocks noGrp="1"/>
          </p:cNvSpPr>
          <p:nvPr>
            <p:ph type="body" sz="quarter" idx="37" hasCustomPrompt="1"/>
          </p:nvPr>
        </p:nvSpPr>
        <p:spPr>
          <a:xfrm>
            <a:off x="431800" y="3742831"/>
            <a:ext cx="4577803"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Overview Montserrat 20 pt</a:t>
            </a:r>
          </a:p>
        </p:txBody>
      </p:sp>
      <p:sp>
        <p:nvSpPr>
          <p:cNvPr id="9" name="Text Placeholder 4">
            <a:extLst>
              <a:ext uri="{FF2B5EF4-FFF2-40B4-BE49-F238E27FC236}">
                <a16:creationId xmlns:a16="http://schemas.microsoft.com/office/drawing/2014/main" id="{83DB6553-3020-BB40-06B6-10AC0F82D051}"/>
              </a:ext>
            </a:extLst>
          </p:cNvPr>
          <p:cNvSpPr>
            <a:spLocks noGrp="1"/>
          </p:cNvSpPr>
          <p:nvPr>
            <p:ph type="body" sz="quarter" idx="38" hasCustomPrompt="1"/>
          </p:nvPr>
        </p:nvSpPr>
        <p:spPr>
          <a:xfrm>
            <a:off x="431798" y="4144731"/>
            <a:ext cx="4577805" cy="587607"/>
          </a:xfrm>
        </p:spPr>
        <p:txBody>
          <a:bodyPr>
            <a:noAutofit/>
          </a:bodyPr>
          <a:lstStyle>
            <a:lvl1pPr algn="l">
              <a:spcBef>
                <a:spcPts val="200"/>
              </a:spcBef>
              <a:spcAft>
                <a:spcPts val="200"/>
              </a:spcAft>
              <a:defRPr sz="13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dolor.</a:t>
            </a:r>
          </a:p>
        </p:txBody>
      </p:sp>
    </p:spTree>
    <p:extLst>
      <p:ext uri="{BB962C8B-B14F-4D97-AF65-F5344CB8AC3E}">
        <p14:creationId xmlns:p14="http://schemas.microsoft.com/office/powerpoint/2010/main" val="4046192792"/>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BE745A-FD06-3675-D4C8-63EFD2E0B5E4}"/>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3" name="Picture 2">
            <a:extLst>
              <a:ext uri="{FF2B5EF4-FFF2-40B4-BE49-F238E27FC236}">
                <a16:creationId xmlns:a16="http://schemas.microsoft.com/office/drawing/2014/main" id="{51BD69D0-A2DE-140C-910C-E087175EAA92}"/>
              </a:ext>
            </a:extLst>
          </p:cNvPr>
          <p:cNvPicPr>
            <a:picLocks noChangeAspect="1"/>
          </p:cNvPicPr>
          <p:nvPr userDrawn="1"/>
        </p:nvPicPr>
        <p:blipFill>
          <a:blip r:embed="rId3">
            <a:alphaModFix amt="35000"/>
          </a:blip>
          <a:stretch>
            <a:fillRect/>
          </a:stretch>
        </p:blipFill>
        <p:spPr>
          <a:xfrm rot="10800000">
            <a:off x="5304417" y="0"/>
            <a:ext cx="3839583" cy="5149110"/>
          </a:xfrm>
          <a:prstGeom prst="rect">
            <a:avLst/>
          </a:prstGeom>
        </p:spPr>
      </p:pic>
      <p:sp>
        <p:nvSpPr>
          <p:cNvPr id="8" name="Text Placeholder 4">
            <a:extLst>
              <a:ext uri="{FF2B5EF4-FFF2-40B4-BE49-F238E27FC236}">
                <a16:creationId xmlns:a16="http://schemas.microsoft.com/office/drawing/2014/main" id="{3FBEAE3E-B15C-9288-D777-E0B4E4AF66F5}"/>
              </a:ext>
            </a:extLst>
          </p:cNvPr>
          <p:cNvSpPr>
            <a:spLocks noGrp="1"/>
          </p:cNvSpPr>
          <p:nvPr>
            <p:ph type="body" sz="quarter" idx="19" hasCustomPrompt="1"/>
          </p:nvPr>
        </p:nvSpPr>
        <p:spPr>
          <a:xfrm>
            <a:off x="431800" y="2021150"/>
            <a:ext cx="3972112" cy="863244"/>
          </a:xfrm>
        </p:spPr>
        <p:txBody>
          <a:bodyPr>
            <a:noAutofit/>
          </a:bodyPr>
          <a:lstStyle>
            <a:lvl1pPr algn="l">
              <a:defRPr sz="2800" b="0" i="0"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Medium header in 28pt Montserrat</a:t>
            </a:r>
          </a:p>
        </p:txBody>
      </p:sp>
      <p:sp>
        <p:nvSpPr>
          <p:cNvPr id="9" name="Text Placeholder 4">
            <a:extLst>
              <a:ext uri="{FF2B5EF4-FFF2-40B4-BE49-F238E27FC236}">
                <a16:creationId xmlns:a16="http://schemas.microsoft.com/office/drawing/2014/main" id="{7B20B4B3-14A3-1FBD-C98E-E31D223DDBFC}"/>
              </a:ext>
            </a:extLst>
          </p:cNvPr>
          <p:cNvSpPr>
            <a:spLocks noGrp="1"/>
          </p:cNvSpPr>
          <p:nvPr>
            <p:ph type="body" sz="quarter" idx="21" hasCustomPrompt="1"/>
          </p:nvPr>
        </p:nvSpPr>
        <p:spPr>
          <a:xfrm>
            <a:off x="431800" y="2991893"/>
            <a:ext cx="3972112" cy="238325"/>
          </a:xfrm>
        </p:spPr>
        <p:txBody>
          <a:bodyPr>
            <a:normAutofit/>
          </a:bodyPr>
          <a:lstStyle>
            <a:lvl1pPr algn="l">
              <a:defRPr sz="1500" b="0" i="0" cap="all"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SUBHEADER IN 15pt Montserrat regular CAPS</a:t>
            </a:r>
          </a:p>
        </p:txBody>
      </p:sp>
      <p:pic>
        <p:nvPicPr>
          <p:cNvPr id="5" name="Picture 4">
            <a:extLst>
              <a:ext uri="{FF2B5EF4-FFF2-40B4-BE49-F238E27FC236}">
                <a16:creationId xmlns:a16="http://schemas.microsoft.com/office/drawing/2014/main" id="{78C665D9-1E93-B67C-885C-D4C49A88098D}"/>
              </a:ext>
            </a:extLst>
          </p:cNvPr>
          <p:cNvPicPr>
            <a:picLocks noChangeAspect="1"/>
          </p:cNvPicPr>
          <p:nvPr userDrawn="1"/>
        </p:nvPicPr>
        <p:blipFill>
          <a:blip r:embed="rId4"/>
          <a:stretch>
            <a:fillRect/>
          </a:stretch>
        </p:blipFill>
        <p:spPr>
          <a:xfrm>
            <a:off x="431800" y="447675"/>
            <a:ext cx="1054100" cy="292100"/>
          </a:xfrm>
          <a:prstGeom prst="rect">
            <a:avLst/>
          </a:prstGeom>
        </p:spPr>
      </p:pic>
    </p:spTree>
    <p:extLst>
      <p:ext uri="{BB962C8B-B14F-4D97-AF65-F5344CB8AC3E}">
        <p14:creationId xmlns:p14="http://schemas.microsoft.com/office/powerpoint/2010/main" val="3551967561"/>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tail + picture w/quot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C703638-7531-3324-D7C2-A7633D3EDC68}"/>
              </a:ext>
            </a:extLst>
          </p:cNvPr>
          <p:cNvSpPr>
            <a:spLocks noGrp="1"/>
          </p:cNvSpPr>
          <p:nvPr>
            <p:ph type="pic" sz="quarter" idx="15" hasCustomPrompt="1"/>
          </p:nvPr>
        </p:nvSpPr>
        <p:spPr>
          <a:xfrm>
            <a:off x="4134392" y="987426"/>
            <a:ext cx="4577805" cy="2575184"/>
          </a:xfrm>
          <a:solidFill>
            <a:schemeClr val="accent3">
              <a:lumMod val="20000"/>
              <a:lumOff val="80000"/>
            </a:schemeClr>
          </a:solidFill>
        </p:spPr>
        <p:txBody>
          <a:bodyPr>
            <a:normAutofit/>
          </a:bodyPr>
          <a:lstStyle>
            <a:lvl1pPr>
              <a:defRPr sz="1200"/>
            </a:lvl1pPr>
          </a:lstStyle>
          <a:p>
            <a:r>
              <a:rPr lang="en-AU" dirty="0"/>
              <a:t>PICTURE</a:t>
            </a:r>
          </a:p>
        </p:txBody>
      </p:sp>
      <p:sp>
        <p:nvSpPr>
          <p:cNvPr id="11" name="Text Placeholder 17">
            <a:extLst>
              <a:ext uri="{FF2B5EF4-FFF2-40B4-BE49-F238E27FC236}">
                <a16:creationId xmlns:a16="http://schemas.microsoft.com/office/drawing/2014/main" id="{D3ED4F3C-2A77-DA03-AFB0-62D87D7730BD}"/>
              </a:ext>
            </a:extLst>
          </p:cNvPr>
          <p:cNvSpPr>
            <a:spLocks noGrp="1"/>
          </p:cNvSpPr>
          <p:nvPr>
            <p:ph type="body" sz="quarter" idx="35" hasCustomPrompt="1"/>
          </p:nvPr>
        </p:nvSpPr>
        <p:spPr>
          <a:xfrm>
            <a:off x="4134396" y="4316115"/>
            <a:ext cx="4577804" cy="199607"/>
          </a:xfrm>
        </p:spPr>
        <p:txBody>
          <a:bodyPr/>
          <a:lstStyle>
            <a:lvl1pPr marL="0" marR="0" indent="0" algn="ctr" defTabSz="457200" rtl="0" eaLnBrk="0" fontAlgn="base" latinLnBrk="0" hangingPunct="0">
              <a:lnSpc>
                <a:spcPct val="100000"/>
              </a:lnSpc>
              <a:spcBef>
                <a:spcPct val="0"/>
              </a:spcBef>
              <a:spcAft>
                <a:spcPct val="0"/>
              </a:spcAft>
              <a:buClrTx/>
              <a:buSzTx/>
              <a:buFontTx/>
              <a:buNone/>
              <a:tabLst/>
              <a:defRPr sz="1100" baseline="0"/>
            </a:lvl1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AEEF"/>
                </a:solidFill>
                <a:effectLst/>
                <a:uLnTx/>
                <a:uFillTx/>
                <a:latin typeface="Montserrat Semi Bold" pitchFamily="2" charset="77"/>
                <a:ea typeface="ヒラギノ角ゴ Pro W3" panose="020B0300000000000000" pitchFamily="34" charset="-128"/>
                <a:cs typeface="+mn-cs"/>
              </a:rPr>
              <a:t>Name, Role, </a:t>
            </a:r>
            <a:r>
              <a:rPr kumimoji="0" lang="en-US" sz="800" b="1" i="0" u="none" strike="noStrike" kern="1200" cap="none" spc="0" normalizeH="0" baseline="0" noProof="0" dirty="0" err="1">
                <a:ln>
                  <a:noFill/>
                </a:ln>
                <a:solidFill>
                  <a:srgbClr val="00AEEF"/>
                </a:solidFill>
                <a:effectLst/>
                <a:uLnTx/>
                <a:uFillTx/>
                <a:latin typeface="Montserrat Semi Bold" pitchFamily="2" charset="77"/>
                <a:ea typeface="ヒラギノ角ゴ Pro W3" panose="020B0300000000000000" pitchFamily="34" charset="-128"/>
                <a:cs typeface="+mn-cs"/>
              </a:rPr>
              <a:t>Organisation</a:t>
            </a:r>
            <a:endParaRPr kumimoji="0" lang="en-US" sz="800" b="1" i="0" u="none" strike="noStrike" kern="1200" cap="none" spc="0" normalizeH="0" baseline="0" noProof="0" dirty="0">
              <a:ln>
                <a:noFill/>
              </a:ln>
              <a:solidFill>
                <a:srgbClr val="00AEEF"/>
              </a:solidFill>
              <a:effectLst/>
              <a:uLnTx/>
              <a:uFillTx/>
              <a:latin typeface="Montserrat Semi Bold" pitchFamily="2" charset="77"/>
              <a:ea typeface="ヒラギノ角ゴ Pro W3" panose="020B0300000000000000" pitchFamily="34" charset="-128"/>
              <a:cs typeface="+mn-cs"/>
            </a:endParaRPr>
          </a:p>
        </p:txBody>
      </p:sp>
      <p:sp>
        <p:nvSpPr>
          <p:cNvPr id="3" name="Text Placeholder 4">
            <a:extLst>
              <a:ext uri="{FF2B5EF4-FFF2-40B4-BE49-F238E27FC236}">
                <a16:creationId xmlns:a16="http://schemas.microsoft.com/office/drawing/2014/main" id="{5B9093A7-C1F8-9EE0-DCE0-1FF86585D395}"/>
              </a:ext>
            </a:extLst>
          </p:cNvPr>
          <p:cNvSpPr>
            <a:spLocks noGrp="1"/>
          </p:cNvSpPr>
          <p:nvPr>
            <p:ph type="body" sz="quarter" idx="19" hasCustomPrompt="1"/>
          </p:nvPr>
        </p:nvSpPr>
        <p:spPr>
          <a:xfrm>
            <a:off x="431801" y="987427"/>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6" name="Text Placeholder 4">
            <a:extLst>
              <a:ext uri="{FF2B5EF4-FFF2-40B4-BE49-F238E27FC236}">
                <a16:creationId xmlns:a16="http://schemas.microsoft.com/office/drawing/2014/main" id="{D1A3BD21-1B83-6630-1513-A41F78D13FA6}"/>
              </a:ext>
            </a:extLst>
          </p:cNvPr>
          <p:cNvSpPr>
            <a:spLocks noGrp="1"/>
          </p:cNvSpPr>
          <p:nvPr>
            <p:ph type="body" sz="quarter" idx="36" hasCustomPrompt="1"/>
          </p:nvPr>
        </p:nvSpPr>
        <p:spPr>
          <a:xfrm>
            <a:off x="431800" y="1240844"/>
            <a:ext cx="3048820" cy="1330906"/>
          </a:xfrm>
        </p:spPr>
        <p:txBody>
          <a:bodyPr>
            <a:noAutofit/>
          </a:bodyPr>
          <a:lstStyle>
            <a:lvl1pPr algn="l">
              <a:spcBef>
                <a:spcPts val="200"/>
              </a:spcBef>
              <a:spcAft>
                <a:spcPts val="200"/>
              </a:spcAft>
              <a:defRPr sz="11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9" name="Text Placeholder 4">
            <a:extLst>
              <a:ext uri="{FF2B5EF4-FFF2-40B4-BE49-F238E27FC236}">
                <a16:creationId xmlns:a16="http://schemas.microsoft.com/office/drawing/2014/main" id="{57FD8F10-72E1-7002-6FC3-0FB201B219DB}"/>
              </a:ext>
            </a:extLst>
          </p:cNvPr>
          <p:cNvSpPr>
            <a:spLocks noGrp="1"/>
          </p:cNvSpPr>
          <p:nvPr>
            <p:ph type="body" sz="quarter" idx="40" hasCustomPrompt="1"/>
          </p:nvPr>
        </p:nvSpPr>
        <p:spPr>
          <a:xfrm>
            <a:off x="431800" y="2724086"/>
            <a:ext cx="3048820" cy="1431987"/>
          </a:xfrm>
        </p:spPr>
        <p:txBody>
          <a:bodyPr>
            <a:noAutofit/>
          </a:bodyPr>
          <a:lstStyle>
            <a:lvl1pPr algn="l">
              <a:spcBef>
                <a:spcPts val="200"/>
              </a:spcBef>
              <a:spcAft>
                <a:spcPts val="200"/>
              </a:spcAft>
              <a:defRPr sz="11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10" name="Text Placeholder 4">
            <a:extLst>
              <a:ext uri="{FF2B5EF4-FFF2-40B4-BE49-F238E27FC236}">
                <a16:creationId xmlns:a16="http://schemas.microsoft.com/office/drawing/2014/main" id="{73BEA8D6-9CAE-9A99-A411-932CE939CF5F}"/>
              </a:ext>
            </a:extLst>
          </p:cNvPr>
          <p:cNvSpPr>
            <a:spLocks noGrp="1"/>
          </p:cNvSpPr>
          <p:nvPr>
            <p:ph type="body" sz="quarter" idx="38" hasCustomPrompt="1"/>
          </p:nvPr>
        </p:nvSpPr>
        <p:spPr>
          <a:xfrm>
            <a:off x="4134395" y="3645559"/>
            <a:ext cx="4577805" cy="587607"/>
          </a:xfrm>
        </p:spPr>
        <p:txBody>
          <a:bodyPr>
            <a:noAutofit/>
          </a:bodyPr>
          <a:lstStyle>
            <a:lvl1pPr algn="ctr">
              <a:spcBef>
                <a:spcPts val="200"/>
              </a:spcBef>
              <a:spcAft>
                <a:spcPts val="200"/>
              </a:spcAft>
              <a:defRPr sz="1300" b="0" i="1" baseline="0">
                <a:solidFill>
                  <a:schemeClr val="tx1"/>
                </a:solidFill>
                <a:latin typeface="Montserrat Ligh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a:t>
            </a:r>
            <a:r>
              <a:rPr lang="en-US" dirty="0" err="1"/>
              <a:t>dolor”Quote</a:t>
            </a:r>
            <a:r>
              <a:rPr lang="en-US" dirty="0"/>
              <a:t> Montserrat light 13pt</a:t>
            </a:r>
          </a:p>
        </p:txBody>
      </p:sp>
    </p:spTree>
    <p:extLst>
      <p:ext uri="{BB962C8B-B14F-4D97-AF65-F5344CB8AC3E}">
        <p14:creationId xmlns:p14="http://schemas.microsoft.com/office/powerpoint/2010/main" val="1600688639"/>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view + detail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632A8-108D-B2F1-7593-E8A75EC347F2}"/>
              </a:ext>
            </a:extLst>
          </p:cNvPr>
          <p:cNvSpPr/>
          <p:nvPr userDrawn="1"/>
        </p:nvSpPr>
        <p:spPr>
          <a:xfrm>
            <a:off x="-1" y="0"/>
            <a:ext cx="9144001" cy="5143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5">
            <a:extLst>
              <a:ext uri="{FF2B5EF4-FFF2-40B4-BE49-F238E27FC236}">
                <a16:creationId xmlns:a16="http://schemas.microsoft.com/office/drawing/2014/main" id="{7C703638-7531-3324-D7C2-A7633D3EDC68}"/>
              </a:ext>
            </a:extLst>
          </p:cNvPr>
          <p:cNvSpPr>
            <a:spLocks noGrp="1"/>
          </p:cNvSpPr>
          <p:nvPr>
            <p:ph type="pic" sz="quarter" idx="15" hasCustomPrompt="1"/>
          </p:nvPr>
        </p:nvSpPr>
        <p:spPr>
          <a:xfrm>
            <a:off x="431800" y="987426"/>
            <a:ext cx="4577805" cy="2575184"/>
          </a:xfrm>
          <a:solidFill>
            <a:schemeClr val="accent3">
              <a:lumMod val="20000"/>
              <a:lumOff val="80000"/>
            </a:schemeClr>
          </a:solidFill>
        </p:spPr>
        <p:txBody>
          <a:bodyPr>
            <a:normAutofit/>
          </a:bodyPr>
          <a:lstStyle>
            <a:lvl1pPr>
              <a:defRPr sz="1200"/>
            </a:lvl1pPr>
          </a:lstStyle>
          <a:p>
            <a:r>
              <a:rPr lang="en-AU" dirty="0"/>
              <a:t>PICTURE</a:t>
            </a:r>
          </a:p>
        </p:txBody>
      </p:sp>
      <p:pic>
        <p:nvPicPr>
          <p:cNvPr id="5" name="Picture 4">
            <a:extLst>
              <a:ext uri="{FF2B5EF4-FFF2-40B4-BE49-F238E27FC236}">
                <a16:creationId xmlns:a16="http://schemas.microsoft.com/office/drawing/2014/main" id="{CDA950B6-8EB1-1836-19BE-DEAC2BB19DA8}"/>
              </a:ext>
            </a:extLst>
          </p:cNvPr>
          <p:cNvPicPr>
            <a:picLocks noChangeAspect="1"/>
          </p:cNvPicPr>
          <p:nvPr userDrawn="1"/>
        </p:nvPicPr>
        <p:blipFill>
          <a:blip r:embed="rId2"/>
          <a:stretch>
            <a:fillRect/>
          </a:stretch>
        </p:blipFill>
        <p:spPr>
          <a:xfrm>
            <a:off x="431800" y="447675"/>
            <a:ext cx="1054100" cy="292100"/>
          </a:xfrm>
          <a:prstGeom prst="rect">
            <a:avLst/>
          </a:prstGeom>
        </p:spPr>
      </p:pic>
      <p:sp>
        <p:nvSpPr>
          <p:cNvPr id="6" name="Text Placeholder 4">
            <a:extLst>
              <a:ext uri="{FF2B5EF4-FFF2-40B4-BE49-F238E27FC236}">
                <a16:creationId xmlns:a16="http://schemas.microsoft.com/office/drawing/2014/main" id="{B4A01F56-3909-67F4-33E7-4E3C28DAEA8A}"/>
              </a:ext>
            </a:extLst>
          </p:cNvPr>
          <p:cNvSpPr>
            <a:spLocks noGrp="1"/>
          </p:cNvSpPr>
          <p:nvPr>
            <p:ph type="body" sz="quarter" idx="19" hasCustomPrompt="1"/>
          </p:nvPr>
        </p:nvSpPr>
        <p:spPr>
          <a:xfrm>
            <a:off x="5663380" y="987427"/>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9" name="Text Placeholder 4">
            <a:extLst>
              <a:ext uri="{FF2B5EF4-FFF2-40B4-BE49-F238E27FC236}">
                <a16:creationId xmlns:a16="http://schemas.microsoft.com/office/drawing/2014/main" id="{8DCEE800-CAF4-F5A7-7F0D-679C34A224EE}"/>
              </a:ext>
            </a:extLst>
          </p:cNvPr>
          <p:cNvSpPr>
            <a:spLocks noGrp="1"/>
          </p:cNvSpPr>
          <p:nvPr>
            <p:ph type="body" sz="quarter" idx="36" hasCustomPrompt="1"/>
          </p:nvPr>
        </p:nvSpPr>
        <p:spPr>
          <a:xfrm>
            <a:off x="5663379" y="1240844"/>
            <a:ext cx="3048820" cy="2068348"/>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a:p>
            <a:pPr lvl="0"/>
            <a:r>
              <a:rPr lang="en-US" dirty="0"/>
              <a:t>Nam id </a:t>
            </a:r>
            <a:r>
              <a:rPr lang="en-US" dirty="0" err="1"/>
              <a:t>imperdiet</a:t>
            </a:r>
            <a:r>
              <a:rPr lang="en-US" dirty="0"/>
              <a:t> </a:t>
            </a:r>
            <a:r>
              <a:rPr lang="en-US" dirty="0" err="1"/>
              <a:t>mauris</a:t>
            </a:r>
            <a:r>
              <a:rPr lang="en-US" dirty="0"/>
              <a:t>. Maecenas </a:t>
            </a:r>
            <a:r>
              <a:rPr lang="en-US" dirty="0" err="1"/>
              <a:t>turpis</a:t>
            </a:r>
            <a:r>
              <a:rPr lang="en-US" dirty="0"/>
              <a:t> </a:t>
            </a:r>
            <a:r>
              <a:rPr lang="en-US" dirty="0" err="1"/>
              <a:t>turpis</a:t>
            </a:r>
            <a:r>
              <a:rPr lang="en-US" dirty="0"/>
              <a:t>, </a:t>
            </a:r>
            <a:r>
              <a:rPr lang="en-US" dirty="0" err="1"/>
              <a:t>ultrices</a:t>
            </a:r>
            <a:r>
              <a:rPr lang="en-US" dirty="0"/>
              <a:t> </a:t>
            </a:r>
            <a:r>
              <a:rPr lang="en-US" dirty="0" err="1"/>
              <a:t>eu</a:t>
            </a:r>
            <a:r>
              <a:rPr lang="en-US" dirty="0"/>
              <a:t> </a:t>
            </a:r>
            <a:r>
              <a:rPr lang="en-US" dirty="0" err="1"/>
              <a:t>aliquet</a:t>
            </a:r>
            <a:r>
              <a:rPr lang="en-US" dirty="0"/>
              <a:t> vel, </a:t>
            </a:r>
            <a:r>
              <a:rPr lang="en-US" dirty="0" err="1"/>
              <a:t>condimentum</a:t>
            </a:r>
            <a:r>
              <a:rPr lang="en-US" dirty="0"/>
              <a:t> gravida </a:t>
            </a:r>
            <a:r>
              <a:rPr lang="en-US" dirty="0" err="1"/>
              <a:t>neque</a:t>
            </a:r>
            <a:r>
              <a:rPr lang="en-US" dirty="0"/>
              <a:t>. Integer ac ipsum </a:t>
            </a:r>
            <a:r>
              <a:rPr lang="en-US" dirty="0" err="1"/>
              <a:t>ut</a:t>
            </a:r>
            <a:r>
              <a:rPr lang="en-US" dirty="0"/>
              <a:t> </a:t>
            </a:r>
            <a:r>
              <a:rPr lang="en-US" dirty="0" err="1"/>
              <a:t>tellus</a:t>
            </a:r>
            <a:r>
              <a:rPr lang="en-US" dirty="0"/>
              <a:t> cursus </a:t>
            </a:r>
            <a:r>
              <a:rPr lang="en-US" dirty="0" err="1"/>
              <a:t>finibus</a:t>
            </a:r>
            <a:r>
              <a:rPr lang="en-US" dirty="0"/>
              <a:t> </a:t>
            </a:r>
            <a:r>
              <a:rPr lang="en-US" dirty="0" err="1"/>
              <a:t>nec</a:t>
            </a:r>
            <a:r>
              <a:rPr lang="en-US" dirty="0"/>
              <a:t> </a:t>
            </a:r>
            <a:r>
              <a:rPr lang="en-US" dirty="0" err="1"/>
              <a:t>quis</a:t>
            </a:r>
            <a:r>
              <a:rPr lang="en-US" dirty="0"/>
              <a:t> dolor.</a:t>
            </a:r>
          </a:p>
        </p:txBody>
      </p:sp>
      <p:sp>
        <p:nvSpPr>
          <p:cNvPr id="10" name="Text Placeholder 4">
            <a:extLst>
              <a:ext uri="{FF2B5EF4-FFF2-40B4-BE49-F238E27FC236}">
                <a16:creationId xmlns:a16="http://schemas.microsoft.com/office/drawing/2014/main" id="{3636F089-EB2C-4347-828C-3F95C640F89D}"/>
              </a:ext>
            </a:extLst>
          </p:cNvPr>
          <p:cNvSpPr>
            <a:spLocks noGrp="1"/>
          </p:cNvSpPr>
          <p:nvPr>
            <p:ph type="body" sz="quarter" idx="37" hasCustomPrompt="1"/>
          </p:nvPr>
        </p:nvSpPr>
        <p:spPr>
          <a:xfrm>
            <a:off x="431800" y="3742831"/>
            <a:ext cx="4577803"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Overview Montserrat 20 pt</a:t>
            </a:r>
          </a:p>
        </p:txBody>
      </p:sp>
      <p:sp>
        <p:nvSpPr>
          <p:cNvPr id="12" name="Text Placeholder 4">
            <a:extLst>
              <a:ext uri="{FF2B5EF4-FFF2-40B4-BE49-F238E27FC236}">
                <a16:creationId xmlns:a16="http://schemas.microsoft.com/office/drawing/2014/main" id="{726EC023-FB9C-CD87-6C0D-C4FFD7B13123}"/>
              </a:ext>
            </a:extLst>
          </p:cNvPr>
          <p:cNvSpPr>
            <a:spLocks noGrp="1"/>
          </p:cNvSpPr>
          <p:nvPr>
            <p:ph type="body" sz="quarter" idx="38" hasCustomPrompt="1"/>
          </p:nvPr>
        </p:nvSpPr>
        <p:spPr>
          <a:xfrm>
            <a:off x="431798" y="4144731"/>
            <a:ext cx="4577805" cy="587607"/>
          </a:xfrm>
        </p:spPr>
        <p:txBody>
          <a:bodyPr>
            <a:noAutofit/>
          </a:bodyPr>
          <a:lstStyle>
            <a:lvl1pPr algn="l">
              <a:spcBef>
                <a:spcPts val="200"/>
              </a:spcBef>
              <a:spcAft>
                <a:spcPts val="200"/>
              </a:spcAft>
              <a:defRPr sz="13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err="1"/>
              <a:t>Montserrate</a:t>
            </a:r>
            <a:r>
              <a:rPr lang="en-US" dirty="0"/>
              <a:t> 13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dolor.</a:t>
            </a:r>
          </a:p>
        </p:txBody>
      </p:sp>
    </p:spTree>
    <p:extLst>
      <p:ext uri="{BB962C8B-B14F-4D97-AF65-F5344CB8AC3E}">
        <p14:creationId xmlns:p14="http://schemas.microsoft.com/office/powerpoint/2010/main" val="3148541054"/>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tail + picture w/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38C41B-29B9-892F-4F57-212FE31D96FD}"/>
              </a:ext>
            </a:extLst>
          </p:cNvPr>
          <p:cNvSpPr/>
          <p:nvPr userDrawn="1"/>
        </p:nvSpPr>
        <p:spPr>
          <a:xfrm>
            <a:off x="-1" y="0"/>
            <a:ext cx="9144001" cy="5143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a:t>
            </a:r>
          </a:p>
        </p:txBody>
      </p:sp>
      <p:sp>
        <p:nvSpPr>
          <p:cNvPr id="7" name="Picture Placeholder 5">
            <a:extLst>
              <a:ext uri="{FF2B5EF4-FFF2-40B4-BE49-F238E27FC236}">
                <a16:creationId xmlns:a16="http://schemas.microsoft.com/office/drawing/2014/main" id="{7C703638-7531-3324-D7C2-A7633D3EDC68}"/>
              </a:ext>
            </a:extLst>
          </p:cNvPr>
          <p:cNvSpPr>
            <a:spLocks noGrp="1"/>
          </p:cNvSpPr>
          <p:nvPr>
            <p:ph type="pic" sz="quarter" idx="15" hasCustomPrompt="1"/>
          </p:nvPr>
        </p:nvSpPr>
        <p:spPr>
          <a:xfrm>
            <a:off x="4134392" y="987426"/>
            <a:ext cx="4577805" cy="2575184"/>
          </a:xfrm>
          <a:solidFill>
            <a:schemeClr val="accent3">
              <a:lumMod val="20000"/>
              <a:lumOff val="80000"/>
            </a:schemeClr>
          </a:solidFill>
        </p:spPr>
        <p:txBody>
          <a:bodyPr>
            <a:normAutofit/>
          </a:bodyPr>
          <a:lstStyle>
            <a:lvl1pPr>
              <a:defRPr sz="1200"/>
            </a:lvl1pPr>
          </a:lstStyle>
          <a:p>
            <a:r>
              <a:rPr lang="en-AU" dirty="0"/>
              <a:t>PICTURE</a:t>
            </a:r>
          </a:p>
        </p:txBody>
      </p:sp>
      <p:pic>
        <p:nvPicPr>
          <p:cNvPr id="5" name="Picture 4">
            <a:extLst>
              <a:ext uri="{FF2B5EF4-FFF2-40B4-BE49-F238E27FC236}">
                <a16:creationId xmlns:a16="http://schemas.microsoft.com/office/drawing/2014/main" id="{E1B5E8F4-3284-4682-34DC-AB68E604B940}"/>
              </a:ext>
            </a:extLst>
          </p:cNvPr>
          <p:cNvPicPr>
            <a:picLocks noChangeAspect="1"/>
          </p:cNvPicPr>
          <p:nvPr userDrawn="1"/>
        </p:nvPicPr>
        <p:blipFill>
          <a:blip r:embed="rId2"/>
          <a:stretch>
            <a:fillRect/>
          </a:stretch>
        </p:blipFill>
        <p:spPr>
          <a:xfrm>
            <a:off x="431800" y="447675"/>
            <a:ext cx="1054100" cy="292100"/>
          </a:xfrm>
          <a:prstGeom prst="rect">
            <a:avLst/>
          </a:prstGeom>
        </p:spPr>
      </p:pic>
      <p:sp>
        <p:nvSpPr>
          <p:cNvPr id="2" name="Text Placeholder 4">
            <a:extLst>
              <a:ext uri="{FF2B5EF4-FFF2-40B4-BE49-F238E27FC236}">
                <a16:creationId xmlns:a16="http://schemas.microsoft.com/office/drawing/2014/main" id="{C5CF8014-A388-E386-8930-D35AD7735FC1}"/>
              </a:ext>
            </a:extLst>
          </p:cNvPr>
          <p:cNvSpPr>
            <a:spLocks noGrp="1"/>
          </p:cNvSpPr>
          <p:nvPr>
            <p:ph type="body" sz="quarter" idx="19" hasCustomPrompt="1"/>
          </p:nvPr>
        </p:nvSpPr>
        <p:spPr>
          <a:xfrm>
            <a:off x="431800" y="987426"/>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Medium 12 pt</a:t>
            </a:r>
          </a:p>
        </p:txBody>
      </p:sp>
      <p:sp>
        <p:nvSpPr>
          <p:cNvPr id="4" name="Text Placeholder 4">
            <a:extLst>
              <a:ext uri="{FF2B5EF4-FFF2-40B4-BE49-F238E27FC236}">
                <a16:creationId xmlns:a16="http://schemas.microsoft.com/office/drawing/2014/main" id="{7FCEAC37-D01D-36C3-05E7-108384C1C935}"/>
              </a:ext>
            </a:extLst>
          </p:cNvPr>
          <p:cNvSpPr>
            <a:spLocks noGrp="1"/>
          </p:cNvSpPr>
          <p:nvPr>
            <p:ph type="body" sz="quarter" idx="36" hasCustomPrompt="1"/>
          </p:nvPr>
        </p:nvSpPr>
        <p:spPr>
          <a:xfrm>
            <a:off x="431799" y="1240843"/>
            <a:ext cx="3048820" cy="1178063"/>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6" name="Text Placeholder 4">
            <a:extLst>
              <a:ext uri="{FF2B5EF4-FFF2-40B4-BE49-F238E27FC236}">
                <a16:creationId xmlns:a16="http://schemas.microsoft.com/office/drawing/2014/main" id="{71DA2151-711B-5458-6D20-8E6A1638237C}"/>
              </a:ext>
            </a:extLst>
          </p:cNvPr>
          <p:cNvSpPr>
            <a:spLocks noGrp="1"/>
          </p:cNvSpPr>
          <p:nvPr>
            <p:ph type="body" sz="quarter" idx="39" hasCustomPrompt="1"/>
          </p:nvPr>
        </p:nvSpPr>
        <p:spPr>
          <a:xfrm>
            <a:off x="431799" y="2512907"/>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9" name="Text Placeholder 4">
            <a:extLst>
              <a:ext uri="{FF2B5EF4-FFF2-40B4-BE49-F238E27FC236}">
                <a16:creationId xmlns:a16="http://schemas.microsoft.com/office/drawing/2014/main" id="{42FC2620-1CBD-13BF-5523-05136AAEAE6D}"/>
              </a:ext>
            </a:extLst>
          </p:cNvPr>
          <p:cNvSpPr>
            <a:spLocks noGrp="1"/>
          </p:cNvSpPr>
          <p:nvPr>
            <p:ph type="body" sz="quarter" idx="40" hasCustomPrompt="1"/>
          </p:nvPr>
        </p:nvSpPr>
        <p:spPr>
          <a:xfrm>
            <a:off x="431799" y="2846548"/>
            <a:ext cx="3048820" cy="1178063"/>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10" name="Text Placeholder 17">
            <a:extLst>
              <a:ext uri="{FF2B5EF4-FFF2-40B4-BE49-F238E27FC236}">
                <a16:creationId xmlns:a16="http://schemas.microsoft.com/office/drawing/2014/main" id="{66A2FCDF-63F4-8976-F161-63E4292A23C8}"/>
              </a:ext>
            </a:extLst>
          </p:cNvPr>
          <p:cNvSpPr>
            <a:spLocks noGrp="1"/>
          </p:cNvSpPr>
          <p:nvPr>
            <p:ph type="body" sz="quarter" idx="35" hasCustomPrompt="1"/>
          </p:nvPr>
        </p:nvSpPr>
        <p:spPr>
          <a:xfrm>
            <a:off x="4134396" y="4316115"/>
            <a:ext cx="4577804" cy="199607"/>
          </a:xfrm>
        </p:spPr>
        <p:txBody>
          <a:bodyPr/>
          <a:lstStyle>
            <a:lvl1pPr marL="0" marR="0" indent="0" algn="ctr" defTabSz="457200" rtl="0" eaLnBrk="0" fontAlgn="base" latinLnBrk="0" hangingPunct="0">
              <a:lnSpc>
                <a:spcPct val="100000"/>
              </a:lnSpc>
              <a:spcBef>
                <a:spcPct val="0"/>
              </a:spcBef>
              <a:spcAft>
                <a:spcPct val="0"/>
              </a:spcAft>
              <a:buClrTx/>
              <a:buSzTx/>
              <a:buFontTx/>
              <a:buNone/>
              <a:tabLst/>
              <a:defRPr sz="2400" baseline="0"/>
            </a:lvl1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AEEF"/>
                </a:solidFill>
                <a:effectLst/>
                <a:uLnTx/>
                <a:uFillTx/>
                <a:latin typeface="Montserrat Semi Bold" pitchFamily="2" charset="77"/>
                <a:ea typeface="ヒラギノ角ゴ Pro W3" panose="020B0300000000000000" pitchFamily="34" charset="-128"/>
                <a:cs typeface="+mn-cs"/>
              </a:rPr>
              <a:t>Name, Role, </a:t>
            </a:r>
            <a:r>
              <a:rPr kumimoji="0" lang="en-US" sz="800" b="1" i="0" u="none" strike="noStrike" kern="1200" cap="none" spc="0" normalizeH="0" baseline="0" noProof="0" dirty="0" err="1">
                <a:ln>
                  <a:noFill/>
                </a:ln>
                <a:solidFill>
                  <a:srgbClr val="00AEEF"/>
                </a:solidFill>
                <a:effectLst/>
                <a:uLnTx/>
                <a:uFillTx/>
                <a:latin typeface="Montserrat Semi Bold" pitchFamily="2" charset="77"/>
                <a:ea typeface="ヒラギノ角ゴ Pro W3" panose="020B0300000000000000" pitchFamily="34" charset="-128"/>
                <a:cs typeface="+mn-cs"/>
              </a:rPr>
              <a:t>Organisation</a:t>
            </a:r>
            <a:endParaRPr kumimoji="0" lang="en-US" sz="800" b="1" i="0" u="none" strike="noStrike" kern="1200" cap="none" spc="0" normalizeH="0" baseline="0" noProof="0" dirty="0">
              <a:ln>
                <a:noFill/>
              </a:ln>
              <a:solidFill>
                <a:srgbClr val="00AEEF"/>
              </a:solidFill>
              <a:effectLst/>
              <a:uLnTx/>
              <a:uFillTx/>
              <a:latin typeface="Montserrat Semi Bold" pitchFamily="2" charset="77"/>
              <a:ea typeface="ヒラギノ角ゴ Pro W3" panose="020B0300000000000000" pitchFamily="34" charset="-128"/>
              <a:cs typeface="+mn-cs"/>
            </a:endParaRPr>
          </a:p>
        </p:txBody>
      </p:sp>
      <p:sp>
        <p:nvSpPr>
          <p:cNvPr id="12" name="Text Placeholder 4">
            <a:extLst>
              <a:ext uri="{FF2B5EF4-FFF2-40B4-BE49-F238E27FC236}">
                <a16:creationId xmlns:a16="http://schemas.microsoft.com/office/drawing/2014/main" id="{03D4D649-4D22-FC6E-2FF5-6AD2AA9CDF87}"/>
              </a:ext>
            </a:extLst>
          </p:cNvPr>
          <p:cNvSpPr>
            <a:spLocks noGrp="1"/>
          </p:cNvSpPr>
          <p:nvPr>
            <p:ph type="body" sz="quarter" idx="38" hasCustomPrompt="1"/>
          </p:nvPr>
        </p:nvSpPr>
        <p:spPr>
          <a:xfrm>
            <a:off x="4134395" y="3645559"/>
            <a:ext cx="4577805" cy="587607"/>
          </a:xfrm>
        </p:spPr>
        <p:txBody>
          <a:bodyPr>
            <a:noAutofit/>
          </a:bodyPr>
          <a:lstStyle>
            <a:lvl1pPr algn="ctr">
              <a:spcBef>
                <a:spcPts val="200"/>
              </a:spcBef>
              <a:spcAft>
                <a:spcPts val="200"/>
              </a:spcAft>
              <a:defRPr sz="1300" b="0" i="1" baseline="0">
                <a:solidFill>
                  <a:schemeClr val="bg1"/>
                </a:solidFill>
                <a:latin typeface="Montserrat Ligh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dolor” Quote Montserrat light 13pt</a:t>
            </a:r>
          </a:p>
        </p:txBody>
      </p:sp>
    </p:spTree>
    <p:extLst>
      <p:ext uri="{BB962C8B-B14F-4D97-AF65-F5344CB8AC3E}">
        <p14:creationId xmlns:p14="http://schemas.microsoft.com/office/powerpoint/2010/main" val="746191995"/>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view + detail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3D4A4E-27C7-F821-9E55-6225D6C2ED66}"/>
              </a:ext>
            </a:extLst>
          </p:cNvPr>
          <p:cNvPicPr>
            <a:picLocks noChangeAspect="1"/>
          </p:cNvPicPr>
          <p:nvPr userDrawn="1"/>
        </p:nvPicPr>
        <p:blipFill>
          <a:blip r:embed="rId2">
            <a:alphaModFix/>
          </a:blip>
          <a:stretch>
            <a:fillRect/>
          </a:stretch>
        </p:blipFill>
        <p:spPr>
          <a:xfrm>
            <a:off x="0" y="0"/>
            <a:ext cx="5143500" cy="5143500"/>
          </a:xfrm>
          <a:prstGeom prst="rect">
            <a:avLst/>
          </a:prstGeom>
          <a:ln>
            <a:noFill/>
          </a:ln>
        </p:spPr>
      </p:pic>
      <p:pic>
        <p:nvPicPr>
          <p:cNvPr id="8" name="Picture 7">
            <a:extLst>
              <a:ext uri="{FF2B5EF4-FFF2-40B4-BE49-F238E27FC236}">
                <a16:creationId xmlns:a16="http://schemas.microsoft.com/office/drawing/2014/main" id="{06F9B1C0-57CA-93D6-3367-C11A388079C3}"/>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2" name="Text Placeholder 4">
            <a:extLst>
              <a:ext uri="{FF2B5EF4-FFF2-40B4-BE49-F238E27FC236}">
                <a16:creationId xmlns:a16="http://schemas.microsoft.com/office/drawing/2014/main" id="{3F3B41BA-57ED-4993-D3E8-8513FD5B81C8}"/>
              </a:ext>
            </a:extLst>
          </p:cNvPr>
          <p:cNvSpPr>
            <a:spLocks noGrp="1"/>
          </p:cNvSpPr>
          <p:nvPr>
            <p:ph type="body" sz="quarter" idx="19" hasCustomPrompt="1"/>
          </p:nvPr>
        </p:nvSpPr>
        <p:spPr>
          <a:xfrm>
            <a:off x="5663380" y="987427"/>
            <a:ext cx="3048819" cy="239640"/>
          </a:xfrm>
        </p:spPr>
        <p:txBody>
          <a:bodyPr>
            <a:noAutofit/>
          </a:bodyPr>
          <a:lstStyle>
            <a:lvl1pPr algn="l">
              <a:spcBef>
                <a:spcPts val="300"/>
              </a:spcBef>
              <a:spcAft>
                <a:spcPts val="300"/>
              </a:spcAft>
              <a:defRPr sz="14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 Montserrat Medium 14 pt</a:t>
            </a:r>
          </a:p>
        </p:txBody>
      </p:sp>
      <p:sp>
        <p:nvSpPr>
          <p:cNvPr id="3" name="Text Placeholder 4">
            <a:extLst>
              <a:ext uri="{FF2B5EF4-FFF2-40B4-BE49-F238E27FC236}">
                <a16:creationId xmlns:a16="http://schemas.microsoft.com/office/drawing/2014/main" id="{765BF5B6-F56F-07EB-602E-AAF62E408EC2}"/>
              </a:ext>
            </a:extLst>
          </p:cNvPr>
          <p:cNvSpPr>
            <a:spLocks noGrp="1"/>
          </p:cNvSpPr>
          <p:nvPr>
            <p:ph type="body" sz="quarter" idx="36" hasCustomPrompt="1"/>
          </p:nvPr>
        </p:nvSpPr>
        <p:spPr>
          <a:xfrm>
            <a:off x="5663379" y="1240844"/>
            <a:ext cx="3048820" cy="1215277"/>
          </a:xfrm>
        </p:spPr>
        <p:txBody>
          <a:bodyPr>
            <a:noAutofit/>
          </a:bodyPr>
          <a:lstStyle>
            <a:lvl1pPr algn="l">
              <a:spcBef>
                <a:spcPts val="200"/>
              </a:spcBef>
              <a:spcAft>
                <a:spcPts val="200"/>
              </a:spcAft>
              <a:defRPr sz="11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4" name="Text Placeholder 4">
            <a:extLst>
              <a:ext uri="{FF2B5EF4-FFF2-40B4-BE49-F238E27FC236}">
                <a16:creationId xmlns:a16="http://schemas.microsoft.com/office/drawing/2014/main" id="{FDD2D8BD-DBA4-7772-6423-668505B4EDB8}"/>
              </a:ext>
            </a:extLst>
          </p:cNvPr>
          <p:cNvSpPr>
            <a:spLocks noGrp="1"/>
          </p:cNvSpPr>
          <p:nvPr>
            <p:ph type="body" sz="quarter" idx="37" hasCustomPrompt="1"/>
          </p:nvPr>
        </p:nvSpPr>
        <p:spPr>
          <a:xfrm>
            <a:off x="431800" y="3742831"/>
            <a:ext cx="4577803"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Overview Montserrat 20 pt</a:t>
            </a:r>
          </a:p>
        </p:txBody>
      </p:sp>
      <p:sp>
        <p:nvSpPr>
          <p:cNvPr id="5" name="Text Placeholder 4">
            <a:extLst>
              <a:ext uri="{FF2B5EF4-FFF2-40B4-BE49-F238E27FC236}">
                <a16:creationId xmlns:a16="http://schemas.microsoft.com/office/drawing/2014/main" id="{25DE054F-5B22-839E-D3A8-FF958F961B29}"/>
              </a:ext>
            </a:extLst>
          </p:cNvPr>
          <p:cNvSpPr>
            <a:spLocks noGrp="1"/>
          </p:cNvSpPr>
          <p:nvPr>
            <p:ph type="body" sz="quarter" idx="38" hasCustomPrompt="1"/>
          </p:nvPr>
        </p:nvSpPr>
        <p:spPr>
          <a:xfrm>
            <a:off x="431798" y="4144731"/>
            <a:ext cx="4577805" cy="587607"/>
          </a:xfrm>
        </p:spPr>
        <p:txBody>
          <a:bodyPr>
            <a:noAutofit/>
          </a:bodyPr>
          <a:lstStyle>
            <a:lvl1pPr algn="l">
              <a:spcBef>
                <a:spcPts val="200"/>
              </a:spcBef>
              <a:spcAft>
                <a:spcPts val="200"/>
              </a:spcAft>
              <a:defRPr sz="13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13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dolor.</a:t>
            </a:r>
          </a:p>
        </p:txBody>
      </p:sp>
      <p:sp>
        <p:nvSpPr>
          <p:cNvPr id="6" name="Text Placeholder 4">
            <a:extLst>
              <a:ext uri="{FF2B5EF4-FFF2-40B4-BE49-F238E27FC236}">
                <a16:creationId xmlns:a16="http://schemas.microsoft.com/office/drawing/2014/main" id="{864344AA-B25A-5AF6-84DD-5E2750778074}"/>
              </a:ext>
            </a:extLst>
          </p:cNvPr>
          <p:cNvSpPr>
            <a:spLocks noGrp="1"/>
          </p:cNvSpPr>
          <p:nvPr>
            <p:ph type="body" sz="quarter" idx="39" hasCustomPrompt="1"/>
          </p:nvPr>
        </p:nvSpPr>
        <p:spPr>
          <a:xfrm>
            <a:off x="5663380" y="2660202"/>
            <a:ext cx="3048819" cy="239640"/>
          </a:xfrm>
        </p:spPr>
        <p:txBody>
          <a:bodyPr>
            <a:noAutofit/>
          </a:bodyPr>
          <a:lstStyle>
            <a:lvl1pPr algn="l">
              <a:spcBef>
                <a:spcPts val="300"/>
              </a:spcBef>
              <a:spcAft>
                <a:spcPts val="300"/>
              </a:spcAft>
              <a:defRPr sz="14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7" name="Text Placeholder 4">
            <a:extLst>
              <a:ext uri="{FF2B5EF4-FFF2-40B4-BE49-F238E27FC236}">
                <a16:creationId xmlns:a16="http://schemas.microsoft.com/office/drawing/2014/main" id="{87561F4E-642F-33AC-4346-0FE11967B547}"/>
              </a:ext>
            </a:extLst>
          </p:cNvPr>
          <p:cNvSpPr>
            <a:spLocks noGrp="1"/>
          </p:cNvSpPr>
          <p:nvPr>
            <p:ph type="body" sz="quarter" idx="40" hasCustomPrompt="1"/>
          </p:nvPr>
        </p:nvSpPr>
        <p:spPr>
          <a:xfrm>
            <a:off x="5663379" y="2899842"/>
            <a:ext cx="3048820" cy="1215277"/>
          </a:xfrm>
        </p:spPr>
        <p:txBody>
          <a:bodyPr>
            <a:noAutofit/>
          </a:bodyPr>
          <a:lstStyle>
            <a:lvl1pPr algn="l">
              <a:spcBef>
                <a:spcPts val="200"/>
              </a:spcBef>
              <a:spcAft>
                <a:spcPts val="200"/>
              </a:spcAft>
              <a:defRPr sz="11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Tree>
    <p:extLst>
      <p:ext uri="{BB962C8B-B14F-4D97-AF65-F5344CB8AC3E}">
        <p14:creationId xmlns:p14="http://schemas.microsoft.com/office/powerpoint/2010/main" val="3304354173"/>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view + detail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632A8-108D-B2F1-7593-E8A75EC347F2}"/>
              </a:ext>
            </a:extLst>
          </p:cNvPr>
          <p:cNvSpPr/>
          <p:nvPr userDrawn="1"/>
        </p:nvSpPr>
        <p:spPr>
          <a:xfrm>
            <a:off x="0" y="10740"/>
            <a:ext cx="9144001" cy="5143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3D4A4E-27C7-F821-9E55-6225D6C2ED66}"/>
              </a:ext>
            </a:extLst>
          </p:cNvPr>
          <p:cNvPicPr>
            <a:picLocks noChangeAspect="1"/>
          </p:cNvPicPr>
          <p:nvPr userDrawn="1"/>
        </p:nvPicPr>
        <p:blipFill>
          <a:blip r:embed="rId2">
            <a:alphaModFix amt="10000"/>
          </a:blip>
          <a:stretch>
            <a:fillRect/>
          </a:stretch>
        </p:blipFill>
        <p:spPr>
          <a:xfrm>
            <a:off x="0" y="0"/>
            <a:ext cx="5143500" cy="5143500"/>
          </a:xfrm>
          <a:prstGeom prst="rect">
            <a:avLst/>
          </a:prstGeom>
          <a:ln>
            <a:noFill/>
          </a:ln>
        </p:spPr>
      </p:pic>
      <p:pic>
        <p:nvPicPr>
          <p:cNvPr id="5" name="Picture 4">
            <a:extLst>
              <a:ext uri="{FF2B5EF4-FFF2-40B4-BE49-F238E27FC236}">
                <a16:creationId xmlns:a16="http://schemas.microsoft.com/office/drawing/2014/main" id="{CDA950B6-8EB1-1836-19BE-DEAC2BB19DA8}"/>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2" name="Text Placeholder 4">
            <a:extLst>
              <a:ext uri="{FF2B5EF4-FFF2-40B4-BE49-F238E27FC236}">
                <a16:creationId xmlns:a16="http://schemas.microsoft.com/office/drawing/2014/main" id="{8733BD7D-27DC-2627-A459-87C522FE0F96}"/>
              </a:ext>
            </a:extLst>
          </p:cNvPr>
          <p:cNvSpPr>
            <a:spLocks noGrp="1"/>
          </p:cNvSpPr>
          <p:nvPr>
            <p:ph type="body" sz="quarter" idx="19" hasCustomPrompt="1"/>
          </p:nvPr>
        </p:nvSpPr>
        <p:spPr>
          <a:xfrm>
            <a:off x="5663380" y="987427"/>
            <a:ext cx="3048819" cy="239640"/>
          </a:xfrm>
        </p:spPr>
        <p:txBody>
          <a:bodyPr>
            <a:noAutofit/>
          </a:bodyPr>
          <a:lstStyle>
            <a:lvl1pPr algn="l">
              <a:spcBef>
                <a:spcPts val="300"/>
              </a:spcBef>
              <a:spcAft>
                <a:spcPts val="300"/>
              </a:spcAft>
              <a:defRPr sz="14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 Montserrat Medium 14 pt</a:t>
            </a:r>
          </a:p>
        </p:txBody>
      </p:sp>
      <p:sp>
        <p:nvSpPr>
          <p:cNvPr id="3" name="Text Placeholder 4">
            <a:extLst>
              <a:ext uri="{FF2B5EF4-FFF2-40B4-BE49-F238E27FC236}">
                <a16:creationId xmlns:a16="http://schemas.microsoft.com/office/drawing/2014/main" id="{E0D0929E-187B-359E-91F5-9700F4973A9D}"/>
              </a:ext>
            </a:extLst>
          </p:cNvPr>
          <p:cNvSpPr>
            <a:spLocks noGrp="1"/>
          </p:cNvSpPr>
          <p:nvPr>
            <p:ph type="body" sz="quarter" idx="36" hasCustomPrompt="1"/>
          </p:nvPr>
        </p:nvSpPr>
        <p:spPr>
          <a:xfrm>
            <a:off x="5663379" y="1240844"/>
            <a:ext cx="3048820" cy="1178063"/>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11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6" name="Text Placeholder 4">
            <a:extLst>
              <a:ext uri="{FF2B5EF4-FFF2-40B4-BE49-F238E27FC236}">
                <a16:creationId xmlns:a16="http://schemas.microsoft.com/office/drawing/2014/main" id="{34967268-12AE-ABEB-C6A2-03E6AEF645B9}"/>
              </a:ext>
            </a:extLst>
          </p:cNvPr>
          <p:cNvSpPr>
            <a:spLocks noGrp="1"/>
          </p:cNvSpPr>
          <p:nvPr>
            <p:ph type="body" sz="quarter" idx="37" hasCustomPrompt="1"/>
          </p:nvPr>
        </p:nvSpPr>
        <p:spPr>
          <a:xfrm>
            <a:off x="431800" y="3742831"/>
            <a:ext cx="4577803"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Overview Montserrat 20 pt</a:t>
            </a:r>
          </a:p>
        </p:txBody>
      </p:sp>
      <p:sp>
        <p:nvSpPr>
          <p:cNvPr id="9" name="Text Placeholder 4">
            <a:extLst>
              <a:ext uri="{FF2B5EF4-FFF2-40B4-BE49-F238E27FC236}">
                <a16:creationId xmlns:a16="http://schemas.microsoft.com/office/drawing/2014/main" id="{14D312C9-F928-06AD-A5CB-9AE9148F47E2}"/>
              </a:ext>
            </a:extLst>
          </p:cNvPr>
          <p:cNvSpPr>
            <a:spLocks noGrp="1"/>
          </p:cNvSpPr>
          <p:nvPr>
            <p:ph type="body" sz="quarter" idx="38" hasCustomPrompt="1"/>
          </p:nvPr>
        </p:nvSpPr>
        <p:spPr>
          <a:xfrm>
            <a:off x="431798" y="4144731"/>
            <a:ext cx="4577805" cy="587607"/>
          </a:xfrm>
        </p:spPr>
        <p:txBody>
          <a:bodyPr>
            <a:noAutofit/>
          </a:bodyPr>
          <a:lstStyle>
            <a:lvl1pPr algn="l">
              <a:spcBef>
                <a:spcPts val="200"/>
              </a:spcBef>
              <a:spcAft>
                <a:spcPts val="200"/>
              </a:spcAft>
              <a:defRPr sz="13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13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dolor.</a:t>
            </a:r>
          </a:p>
        </p:txBody>
      </p:sp>
      <p:sp>
        <p:nvSpPr>
          <p:cNvPr id="10" name="Text Placeholder 4">
            <a:extLst>
              <a:ext uri="{FF2B5EF4-FFF2-40B4-BE49-F238E27FC236}">
                <a16:creationId xmlns:a16="http://schemas.microsoft.com/office/drawing/2014/main" id="{CEA39040-B7DA-58E0-E431-E01D7562B788}"/>
              </a:ext>
            </a:extLst>
          </p:cNvPr>
          <p:cNvSpPr>
            <a:spLocks noGrp="1"/>
          </p:cNvSpPr>
          <p:nvPr>
            <p:ph type="body" sz="quarter" idx="39" hasCustomPrompt="1"/>
          </p:nvPr>
        </p:nvSpPr>
        <p:spPr>
          <a:xfrm>
            <a:off x="5663380" y="2688634"/>
            <a:ext cx="3048819" cy="239640"/>
          </a:xfrm>
        </p:spPr>
        <p:txBody>
          <a:bodyPr>
            <a:noAutofit/>
          </a:bodyPr>
          <a:lstStyle>
            <a:lvl1pPr algn="l">
              <a:spcBef>
                <a:spcPts val="300"/>
              </a:spcBef>
              <a:spcAft>
                <a:spcPts val="300"/>
              </a:spcAft>
              <a:defRPr sz="14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12" name="Text Placeholder 4">
            <a:extLst>
              <a:ext uri="{FF2B5EF4-FFF2-40B4-BE49-F238E27FC236}">
                <a16:creationId xmlns:a16="http://schemas.microsoft.com/office/drawing/2014/main" id="{FD7897E1-E8DD-81FF-E7DA-B68529702323}"/>
              </a:ext>
            </a:extLst>
          </p:cNvPr>
          <p:cNvSpPr>
            <a:spLocks noGrp="1"/>
          </p:cNvSpPr>
          <p:nvPr>
            <p:ph type="body" sz="quarter" idx="40" hasCustomPrompt="1"/>
          </p:nvPr>
        </p:nvSpPr>
        <p:spPr>
          <a:xfrm>
            <a:off x="5663379" y="2957443"/>
            <a:ext cx="3048820" cy="1178063"/>
          </a:xfrm>
        </p:spPr>
        <p:txBody>
          <a:bodyPr>
            <a:noAutofit/>
          </a:bodyPr>
          <a:lstStyle>
            <a:lvl1pPr algn="l">
              <a:spcBef>
                <a:spcPts val="200"/>
              </a:spcBef>
              <a:spcAft>
                <a:spcPts val="200"/>
              </a:spcAft>
              <a:defRPr sz="11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Tree>
    <p:extLst>
      <p:ext uri="{BB962C8B-B14F-4D97-AF65-F5344CB8AC3E}">
        <p14:creationId xmlns:p14="http://schemas.microsoft.com/office/powerpoint/2010/main" val="3374306746"/>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view + detail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632A8-108D-B2F1-7593-E8A75EC347F2}"/>
              </a:ext>
            </a:extLst>
          </p:cNvPr>
          <p:cNvSpPr/>
          <p:nvPr userDrawn="1"/>
        </p:nvSpPr>
        <p:spPr>
          <a:xfrm>
            <a:off x="-1" y="0"/>
            <a:ext cx="9144001" cy="5143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3D4A4E-27C7-F821-9E55-6225D6C2ED66}"/>
              </a:ext>
            </a:extLst>
          </p:cNvPr>
          <p:cNvPicPr>
            <a:picLocks noChangeAspect="1"/>
          </p:cNvPicPr>
          <p:nvPr userDrawn="1"/>
        </p:nvPicPr>
        <p:blipFill>
          <a:blip r:embed="rId2">
            <a:alphaModFix/>
          </a:blip>
          <a:stretch>
            <a:fillRect/>
          </a:stretch>
        </p:blipFill>
        <p:spPr>
          <a:xfrm>
            <a:off x="-1" y="0"/>
            <a:ext cx="5143500" cy="5143500"/>
          </a:xfrm>
          <a:prstGeom prst="rect">
            <a:avLst/>
          </a:prstGeom>
        </p:spPr>
      </p:pic>
      <p:pic>
        <p:nvPicPr>
          <p:cNvPr id="7" name="Picture 6">
            <a:extLst>
              <a:ext uri="{FF2B5EF4-FFF2-40B4-BE49-F238E27FC236}">
                <a16:creationId xmlns:a16="http://schemas.microsoft.com/office/drawing/2014/main" id="{2B52C1EE-D6A6-F70C-99BD-4FE5F0A5E24F}"/>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10" name="Text Placeholder 4">
            <a:extLst>
              <a:ext uri="{FF2B5EF4-FFF2-40B4-BE49-F238E27FC236}">
                <a16:creationId xmlns:a16="http://schemas.microsoft.com/office/drawing/2014/main" id="{72F4C304-600F-1E8A-77FE-6BEDC8D282C4}"/>
              </a:ext>
            </a:extLst>
          </p:cNvPr>
          <p:cNvSpPr>
            <a:spLocks noGrp="1"/>
          </p:cNvSpPr>
          <p:nvPr>
            <p:ph type="body" sz="quarter" idx="19" hasCustomPrompt="1"/>
          </p:nvPr>
        </p:nvSpPr>
        <p:spPr>
          <a:xfrm>
            <a:off x="5663380" y="987427"/>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 Montserrat 12 pt</a:t>
            </a:r>
          </a:p>
        </p:txBody>
      </p:sp>
      <p:sp>
        <p:nvSpPr>
          <p:cNvPr id="13" name="Text Placeholder 4">
            <a:extLst>
              <a:ext uri="{FF2B5EF4-FFF2-40B4-BE49-F238E27FC236}">
                <a16:creationId xmlns:a16="http://schemas.microsoft.com/office/drawing/2014/main" id="{4764A908-1036-4ACF-4C40-83C94FC9501A}"/>
              </a:ext>
            </a:extLst>
          </p:cNvPr>
          <p:cNvSpPr>
            <a:spLocks noGrp="1"/>
          </p:cNvSpPr>
          <p:nvPr>
            <p:ph type="body" sz="quarter" idx="37" hasCustomPrompt="1"/>
          </p:nvPr>
        </p:nvSpPr>
        <p:spPr>
          <a:xfrm>
            <a:off x="431800" y="3546688"/>
            <a:ext cx="4577803"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Overview</a:t>
            </a:r>
          </a:p>
        </p:txBody>
      </p:sp>
      <p:sp>
        <p:nvSpPr>
          <p:cNvPr id="14" name="Text Placeholder 4">
            <a:extLst>
              <a:ext uri="{FF2B5EF4-FFF2-40B4-BE49-F238E27FC236}">
                <a16:creationId xmlns:a16="http://schemas.microsoft.com/office/drawing/2014/main" id="{AC417CE9-1D29-4FFC-D0D1-BDE5FBC8C8C8}"/>
              </a:ext>
            </a:extLst>
          </p:cNvPr>
          <p:cNvSpPr>
            <a:spLocks noGrp="1"/>
          </p:cNvSpPr>
          <p:nvPr>
            <p:ph type="body" sz="quarter" idx="38" hasCustomPrompt="1"/>
          </p:nvPr>
        </p:nvSpPr>
        <p:spPr>
          <a:xfrm>
            <a:off x="431799" y="3948588"/>
            <a:ext cx="3496146" cy="822195"/>
          </a:xfrm>
        </p:spPr>
        <p:txBody>
          <a:bodyPr>
            <a:noAutofit/>
          </a:bodyPr>
          <a:lstStyle>
            <a:lvl1pPr algn="l">
              <a:spcBef>
                <a:spcPts val="200"/>
              </a:spcBef>
              <a:spcAft>
                <a:spcPts val="200"/>
              </a:spcAft>
              <a:defRPr sz="1300" b="0" i="0" baseline="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13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dolor.</a:t>
            </a:r>
          </a:p>
        </p:txBody>
      </p:sp>
      <p:sp>
        <p:nvSpPr>
          <p:cNvPr id="15" name="Text Placeholder 4">
            <a:extLst>
              <a:ext uri="{FF2B5EF4-FFF2-40B4-BE49-F238E27FC236}">
                <a16:creationId xmlns:a16="http://schemas.microsoft.com/office/drawing/2014/main" id="{E6850CC2-7DCC-6FF4-1662-DC2DFE7AB4C3}"/>
              </a:ext>
            </a:extLst>
          </p:cNvPr>
          <p:cNvSpPr>
            <a:spLocks noGrp="1"/>
          </p:cNvSpPr>
          <p:nvPr>
            <p:ph type="body" sz="quarter" idx="39" hasCustomPrompt="1"/>
          </p:nvPr>
        </p:nvSpPr>
        <p:spPr>
          <a:xfrm>
            <a:off x="5663380" y="2470669"/>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17" name="Text Placeholder 4">
            <a:extLst>
              <a:ext uri="{FF2B5EF4-FFF2-40B4-BE49-F238E27FC236}">
                <a16:creationId xmlns:a16="http://schemas.microsoft.com/office/drawing/2014/main" id="{B0228D06-5D73-D3CA-9EF4-5498E3E3A6C1}"/>
              </a:ext>
            </a:extLst>
          </p:cNvPr>
          <p:cNvSpPr>
            <a:spLocks noGrp="1"/>
          </p:cNvSpPr>
          <p:nvPr>
            <p:ph type="body" sz="quarter" idx="36" hasCustomPrompt="1"/>
          </p:nvPr>
        </p:nvSpPr>
        <p:spPr>
          <a:xfrm>
            <a:off x="5663379" y="1240844"/>
            <a:ext cx="3048820" cy="1178063"/>
          </a:xfrm>
        </p:spPr>
        <p:txBody>
          <a:bodyPr>
            <a:noAutofit/>
          </a:bodyPr>
          <a:lstStyle>
            <a:lvl1pPr algn="l">
              <a:spcBef>
                <a:spcPts val="200"/>
              </a:spcBef>
              <a:spcAft>
                <a:spcPts val="200"/>
              </a:spcAft>
              <a:defRPr sz="10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10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20" name="Text Placeholder 4">
            <a:extLst>
              <a:ext uri="{FF2B5EF4-FFF2-40B4-BE49-F238E27FC236}">
                <a16:creationId xmlns:a16="http://schemas.microsoft.com/office/drawing/2014/main" id="{8615FDF5-EBBA-3755-A2F6-6D5550E44E49}"/>
              </a:ext>
            </a:extLst>
          </p:cNvPr>
          <p:cNvSpPr>
            <a:spLocks noGrp="1"/>
          </p:cNvSpPr>
          <p:nvPr>
            <p:ph type="body" sz="quarter" idx="40" hasCustomPrompt="1"/>
          </p:nvPr>
        </p:nvSpPr>
        <p:spPr>
          <a:xfrm>
            <a:off x="5663379" y="2724085"/>
            <a:ext cx="3048820" cy="1178063"/>
          </a:xfrm>
        </p:spPr>
        <p:txBody>
          <a:bodyPr>
            <a:noAutofit/>
          </a:bodyPr>
          <a:lstStyle>
            <a:lvl1pPr algn="l">
              <a:spcBef>
                <a:spcPts val="200"/>
              </a:spcBef>
              <a:spcAft>
                <a:spcPts val="200"/>
              </a:spcAft>
              <a:defRPr sz="10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Tree>
    <p:extLst>
      <p:ext uri="{BB962C8B-B14F-4D97-AF65-F5344CB8AC3E}">
        <p14:creationId xmlns:p14="http://schemas.microsoft.com/office/powerpoint/2010/main" val="166916338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view + detail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3FF788-B60E-1CA2-8401-52EAD738FFD0}"/>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11" name="Picture 10">
            <a:extLst>
              <a:ext uri="{FF2B5EF4-FFF2-40B4-BE49-F238E27FC236}">
                <a16:creationId xmlns:a16="http://schemas.microsoft.com/office/drawing/2014/main" id="{8C3D4A4E-27C7-F821-9E55-6225D6C2ED66}"/>
              </a:ext>
            </a:extLst>
          </p:cNvPr>
          <p:cNvPicPr>
            <a:picLocks noChangeAspect="1"/>
          </p:cNvPicPr>
          <p:nvPr userDrawn="1"/>
        </p:nvPicPr>
        <p:blipFill>
          <a:blip r:embed="rId3">
            <a:alphaModFix amt="35000"/>
          </a:blip>
          <a:stretch>
            <a:fillRect/>
          </a:stretch>
        </p:blipFill>
        <p:spPr>
          <a:xfrm>
            <a:off x="-13063" y="0"/>
            <a:ext cx="5143500" cy="5143500"/>
          </a:xfrm>
          <a:prstGeom prst="rect">
            <a:avLst/>
          </a:prstGeom>
        </p:spPr>
      </p:pic>
      <p:pic>
        <p:nvPicPr>
          <p:cNvPr id="13" name="Picture 12">
            <a:extLst>
              <a:ext uri="{FF2B5EF4-FFF2-40B4-BE49-F238E27FC236}">
                <a16:creationId xmlns:a16="http://schemas.microsoft.com/office/drawing/2014/main" id="{D975BB1E-05D4-CE1F-1FFE-FBF0B1079306}"/>
              </a:ext>
            </a:extLst>
          </p:cNvPr>
          <p:cNvPicPr>
            <a:picLocks noChangeAspect="1"/>
          </p:cNvPicPr>
          <p:nvPr userDrawn="1"/>
        </p:nvPicPr>
        <p:blipFill>
          <a:blip r:embed="rId4"/>
          <a:stretch>
            <a:fillRect/>
          </a:stretch>
        </p:blipFill>
        <p:spPr>
          <a:xfrm>
            <a:off x="431800" y="447675"/>
            <a:ext cx="1054100" cy="292100"/>
          </a:xfrm>
          <a:prstGeom prst="rect">
            <a:avLst/>
          </a:prstGeom>
        </p:spPr>
      </p:pic>
      <p:sp>
        <p:nvSpPr>
          <p:cNvPr id="2" name="Text Placeholder 4">
            <a:extLst>
              <a:ext uri="{FF2B5EF4-FFF2-40B4-BE49-F238E27FC236}">
                <a16:creationId xmlns:a16="http://schemas.microsoft.com/office/drawing/2014/main" id="{8D04DA54-4DBB-EDD6-733D-0255A0B72B9A}"/>
              </a:ext>
            </a:extLst>
          </p:cNvPr>
          <p:cNvSpPr>
            <a:spLocks noGrp="1"/>
          </p:cNvSpPr>
          <p:nvPr>
            <p:ph type="body" sz="quarter" idx="19" hasCustomPrompt="1"/>
          </p:nvPr>
        </p:nvSpPr>
        <p:spPr>
          <a:xfrm>
            <a:off x="5663380" y="987427"/>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3" name="Text Placeholder 4">
            <a:extLst>
              <a:ext uri="{FF2B5EF4-FFF2-40B4-BE49-F238E27FC236}">
                <a16:creationId xmlns:a16="http://schemas.microsoft.com/office/drawing/2014/main" id="{CFC5E58B-EEEA-877A-9722-B1106A8D2491}"/>
              </a:ext>
            </a:extLst>
          </p:cNvPr>
          <p:cNvSpPr>
            <a:spLocks noGrp="1"/>
          </p:cNvSpPr>
          <p:nvPr>
            <p:ph type="body" sz="quarter" idx="36" hasCustomPrompt="1"/>
          </p:nvPr>
        </p:nvSpPr>
        <p:spPr>
          <a:xfrm>
            <a:off x="5663379" y="1240844"/>
            <a:ext cx="3048820" cy="1178063"/>
          </a:xfrm>
        </p:spPr>
        <p:txBody>
          <a:bodyPr>
            <a:noAutofit/>
          </a:bodyPr>
          <a:lstStyle>
            <a:lvl1pPr algn="l">
              <a:spcBef>
                <a:spcPts val="200"/>
              </a:spcBef>
              <a:spcAft>
                <a:spcPts val="200"/>
              </a:spcAft>
              <a:defRPr sz="10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
        <p:nvSpPr>
          <p:cNvPr id="4" name="Text Placeholder 4">
            <a:extLst>
              <a:ext uri="{FF2B5EF4-FFF2-40B4-BE49-F238E27FC236}">
                <a16:creationId xmlns:a16="http://schemas.microsoft.com/office/drawing/2014/main" id="{B9CDA1D8-AE68-673E-3F31-4B42B671589F}"/>
              </a:ext>
            </a:extLst>
          </p:cNvPr>
          <p:cNvSpPr>
            <a:spLocks noGrp="1"/>
          </p:cNvSpPr>
          <p:nvPr>
            <p:ph type="body" sz="quarter" idx="37" hasCustomPrompt="1"/>
          </p:nvPr>
        </p:nvSpPr>
        <p:spPr>
          <a:xfrm>
            <a:off x="431800" y="3742831"/>
            <a:ext cx="4577803" cy="392675"/>
          </a:xfrm>
        </p:spPr>
        <p:txBody>
          <a:bodyPr>
            <a:noAutofit/>
          </a:bodyPr>
          <a:lstStyle>
            <a:lvl1pPr algn="l">
              <a:defRPr sz="2000" b="0" i="0" cap="none"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Overview</a:t>
            </a:r>
          </a:p>
        </p:txBody>
      </p:sp>
      <p:sp>
        <p:nvSpPr>
          <p:cNvPr id="6" name="Text Placeholder 4">
            <a:extLst>
              <a:ext uri="{FF2B5EF4-FFF2-40B4-BE49-F238E27FC236}">
                <a16:creationId xmlns:a16="http://schemas.microsoft.com/office/drawing/2014/main" id="{6C9FF330-B952-B079-532C-54BD074F0240}"/>
              </a:ext>
            </a:extLst>
          </p:cNvPr>
          <p:cNvSpPr>
            <a:spLocks noGrp="1"/>
          </p:cNvSpPr>
          <p:nvPr>
            <p:ph type="body" sz="quarter" idx="38" hasCustomPrompt="1"/>
          </p:nvPr>
        </p:nvSpPr>
        <p:spPr>
          <a:xfrm>
            <a:off x="431798" y="4144731"/>
            <a:ext cx="4577805" cy="587607"/>
          </a:xfrm>
        </p:spPr>
        <p:txBody>
          <a:bodyPr>
            <a:noAutofit/>
          </a:bodyPr>
          <a:lstStyle>
            <a:lvl1pPr algn="l">
              <a:spcBef>
                <a:spcPts val="200"/>
              </a:spcBef>
              <a:spcAft>
                <a:spcPts val="200"/>
              </a:spcAft>
              <a:defRPr sz="13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a:t>
            </a:r>
            <a:r>
              <a:rPr lang="en-US" dirty="0" err="1"/>
              <a:t>quis</a:t>
            </a:r>
            <a:r>
              <a:rPr lang="en-US" dirty="0"/>
              <a:t> dolor.</a:t>
            </a:r>
          </a:p>
        </p:txBody>
      </p:sp>
      <p:sp>
        <p:nvSpPr>
          <p:cNvPr id="7" name="Text Placeholder 4">
            <a:extLst>
              <a:ext uri="{FF2B5EF4-FFF2-40B4-BE49-F238E27FC236}">
                <a16:creationId xmlns:a16="http://schemas.microsoft.com/office/drawing/2014/main" id="{6F1D6261-AAE8-EB4F-2463-D3943D0C0F12}"/>
              </a:ext>
            </a:extLst>
          </p:cNvPr>
          <p:cNvSpPr>
            <a:spLocks noGrp="1"/>
          </p:cNvSpPr>
          <p:nvPr>
            <p:ph type="body" sz="quarter" idx="39" hasCustomPrompt="1"/>
          </p:nvPr>
        </p:nvSpPr>
        <p:spPr>
          <a:xfrm>
            <a:off x="5663380" y="2470668"/>
            <a:ext cx="3048819" cy="239640"/>
          </a:xfrm>
        </p:spPr>
        <p:txBody>
          <a:bodyPr>
            <a:noAutofit/>
          </a:bodyPr>
          <a:lstStyle>
            <a:lvl1pPr algn="l">
              <a:spcBef>
                <a:spcPts val="300"/>
              </a:spcBef>
              <a:spcAft>
                <a:spcPts val="300"/>
              </a:spcAft>
              <a:defRPr sz="1200" b="0" i="0" cap="none" baseline="0">
                <a:solidFill>
                  <a:schemeClr val="accent3"/>
                </a:solidFill>
                <a:latin typeface="Montserrat Medium"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Detail</a:t>
            </a:r>
          </a:p>
        </p:txBody>
      </p:sp>
      <p:sp>
        <p:nvSpPr>
          <p:cNvPr id="9" name="Text Placeholder 4">
            <a:extLst>
              <a:ext uri="{FF2B5EF4-FFF2-40B4-BE49-F238E27FC236}">
                <a16:creationId xmlns:a16="http://schemas.microsoft.com/office/drawing/2014/main" id="{1E993FAA-B194-FFA2-F0F6-5C6C5CBDA72F}"/>
              </a:ext>
            </a:extLst>
          </p:cNvPr>
          <p:cNvSpPr>
            <a:spLocks noGrp="1"/>
          </p:cNvSpPr>
          <p:nvPr>
            <p:ph type="body" sz="quarter" idx="40" hasCustomPrompt="1"/>
          </p:nvPr>
        </p:nvSpPr>
        <p:spPr>
          <a:xfrm>
            <a:off x="5663379" y="2724085"/>
            <a:ext cx="3048820" cy="1178063"/>
          </a:xfrm>
        </p:spPr>
        <p:txBody>
          <a:bodyPr>
            <a:noAutofit/>
          </a:bodyPr>
          <a:lstStyle>
            <a:lvl1pPr algn="l">
              <a:spcBef>
                <a:spcPts val="200"/>
              </a:spcBef>
              <a:spcAft>
                <a:spcPts val="200"/>
              </a:spcAft>
              <a:defRPr sz="10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a:t>
            </a:r>
          </a:p>
          <a:p>
            <a:pPr lvl="0"/>
            <a:r>
              <a:rPr lang="en-US" dirty="0"/>
              <a:t>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Tree>
    <p:extLst>
      <p:ext uri="{BB962C8B-B14F-4D97-AF65-F5344CB8AC3E}">
        <p14:creationId xmlns:p14="http://schemas.microsoft.com/office/powerpoint/2010/main" val="1501642902"/>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F9B1C0-57CA-93D6-3367-C11A388079C3}"/>
              </a:ext>
            </a:extLst>
          </p:cNvPr>
          <p:cNvPicPr>
            <a:picLocks noChangeAspect="1"/>
          </p:cNvPicPr>
          <p:nvPr userDrawn="1"/>
        </p:nvPicPr>
        <p:blipFill>
          <a:blip r:embed="rId2"/>
          <a:stretch>
            <a:fillRect/>
          </a:stretch>
        </p:blipFill>
        <p:spPr>
          <a:xfrm>
            <a:off x="431800" y="447675"/>
            <a:ext cx="1054100" cy="292100"/>
          </a:xfrm>
          <a:prstGeom prst="rect">
            <a:avLst/>
          </a:prstGeom>
        </p:spPr>
      </p:pic>
      <p:sp>
        <p:nvSpPr>
          <p:cNvPr id="4" name="Title 1">
            <a:extLst>
              <a:ext uri="{FF2B5EF4-FFF2-40B4-BE49-F238E27FC236}">
                <a16:creationId xmlns:a16="http://schemas.microsoft.com/office/drawing/2014/main" id="{F0CF7F6A-5097-5DC5-AFFB-501002972703}"/>
              </a:ext>
            </a:extLst>
          </p:cNvPr>
          <p:cNvSpPr>
            <a:spLocks noGrp="1"/>
          </p:cNvSpPr>
          <p:nvPr>
            <p:ph type="ctrTitle" hasCustomPrompt="1"/>
          </p:nvPr>
        </p:nvSpPr>
        <p:spPr>
          <a:xfrm>
            <a:off x="431800" y="1904249"/>
            <a:ext cx="5487911" cy="544846"/>
          </a:xfrm>
          <a:prstGeom prst="rect">
            <a:avLst/>
          </a:prstGeom>
        </p:spPr>
        <p:txBody>
          <a:bodyPr lIns="0" tIns="0" rIns="0" bIns="0" anchor="t">
            <a:normAutofit/>
          </a:bodyPr>
          <a:lstStyle>
            <a:lvl1pPr algn="l">
              <a:defRPr sz="3000">
                <a:solidFill>
                  <a:srgbClr val="00AEEF"/>
                </a:solidFill>
                <a:latin typeface="Montserrat" panose="00000500000000000000" pitchFamily="50" charset="0"/>
                <a:cs typeface="Arial" panose="020B0604020202020204" pitchFamily="34" charset="0"/>
              </a:defRPr>
            </a:lvl1pPr>
          </a:lstStyle>
          <a:p>
            <a:r>
              <a:rPr lang="en-US" dirty="0"/>
              <a:t>Montserrat CAPS 30pt</a:t>
            </a:r>
          </a:p>
        </p:txBody>
      </p:sp>
      <p:sp>
        <p:nvSpPr>
          <p:cNvPr id="5" name="Subtitle 2">
            <a:extLst>
              <a:ext uri="{FF2B5EF4-FFF2-40B4-BE49-F238E27FC236}">
                <a16:creationId xmlns:a16="http://schemas.microsoft.com/office/drawing/2014/main" id="{6DB6C051-7BA4-B950-E97E-85D24E842CC8}"/>
              </a:ext>
            </a:extLst>
          </p:cNvPr>
          <p:cNvSpPr>
            <a:spLocks noGrp="1"/>
          </p:cNvSpPr>
          <p:nvPr>
            <p:ph type="subTitle" idx="1" hasCustomPrompt="1"/>
          </p:nvPr>
        </p:nvSpPr>
        <p:spPr>
          <a:xfrm>
            <a:off x="431800" y="3019258"/>
            <a:ext cx="5487911" cy="1242205"/>
          </a:xfrm>
        </p:spPr>
        <p:txBody>
          <a:bodyPr lIns="0" tIns="0" rIns="0" bIns="0">
            <a:normAutofit/>
          </a:bodyPr>
          <a:lstStyle>
            <a:lvl1pPr marL="0" indent="0" algn="l">
              <a:lnSpc>
                <a:spcPct val="100000"/>
              </a:lnSpc>
              <a:spcBef>
                <a:spcPts val="0"/>
              </a:spcBef>
              <a:buNone/>
              <a:defRPr sz="1100">
                <a:latin typeface="Montserrat" panose="00000500000000000000" pitchFamily="50"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Your contact details here Montserrat 11 pt</a:t>
            </a:r>
          </a:p>
        </p:txBody>
      </p:sp>
      <p:pic>
        <p:nvPicPr>
          <p:cNvPr id="7" name="Picture 6">
            <a:extLst>
              <a:ext uri="{FF2B5EF4-FFF2-40B4-BE49-F238E27FC236}">
                <a16:creationId xmlns:a16="http://schemas.microsoft.com/office/drawing/2014/main" id="{552D34F1-31F9-3959-BCB2-299970B6ACDA}"/>
              </a:ext>
            </a:extLst>
          </p:cNvPr>
          <p:cNvPicPr>
            <a:picLocks noChangeAspect="1"/>
          </p:cNvPicPr>
          <p:nvPr userDrawn="1"/>
        </p:nvPicPr>
        <p:blipFill>
          <a:blip r:embed="rId3"/>
          <a:stretch>
            <a:fillRect/>
          </a:stretch>
        </p:blipFill>
        <p:spPr>
          <a:xfrm rot="10800000">
            <a:off x="4000500" y="0"/>
            <a:ext cx="5143500" cy="5143500"/>
          </a:xfrm>
          <a:prstGeom prst="rect">
            <a:avLst/>
          </a:prstGeom>
        </p:spPr>
      </p:pic>
    </p:spTree>
    <p:extLst>
      <p:ext uri="{BB962C8B-B14F-4D97-AF65-F5344CB8AC3E}">
        <p14:creationId xmlns:p14="http://schemas.microsoft.com/office/powerpoint/2010/main" val="3983260716"/>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2D34F1-31F9-3959-BCB2-299970B6ACDA}"/>
              </a:ext>
            </a:extLst>
          </p:cNvPr>
          <p:cNvPicPr>
            <a:picLocks noChangeAspect="1"/>
          </p:cNvPicPr>
          <p:nvPr userDrawn="1"/>
        </p:nvPicPr>
        <p:blipFill>
          <a:blip r:embed="rId2"/>
          <a:stretch>
            <a:fillRect/>
          </a:stretch>
        </p:blipFill>
        <p:spPr>
          <a:xfrm rot="10800000">
            <a:off x="4024022" y="9123"/>
            <a:ext cx="5143500" cy="5143500"/>
          </a:xfrm>
          <a:prstGeom prst="rect">
            <a:avLst/>
          </a:prstGeom>
        </p:spPr>
      </p:pic>
      <p:sp>
        <p:nvSpPr>
          <p:cNvPr id="17" name="Subtitle 2">
            <a:extLst>
              <a:ext uri="{FF2B5EF4-FFF2-40B4-BE49-F238E27FC236}">
                <a16:creationId xmlns:a16="http://schemas.microsoft.com/office/drawing/2014/main" id="{2C768038-A7D8-336B-82EA-95835C7F8664}"/>
              </a:ext>
            </a:extLst>
          </p:cNvPr>
          <p:cNvSpPr>
            <a:spLocks noGrp="1"/>
          </p:cNvSpPr>
          <p:nvPr>
            <p:ph type="subTitle" idx="1" hasCustomPrompt="1"/>
          </p:nvPr>
        </p:nvSpPr>
        <p:spPr>
          <a:xfrm>
            <a:off x="431800" y="1400954"/>
            <a:ext cx="4989286" cy="383844"/>
          </a:xfrm>
        </p:spPr>
        <p:txBody>
          <a:bodyPr lIns="0" tIns="0" rIns="0" bIns="0">
            <a:normAutofit/>
          </a:bodyPr>
          <a:lstStyle>
            <a:lvl1pPr marL="0" marR="0" indent="0" algn="l" defTabSz="457200" rtl="0" eaLnBrk="0" fontAlgn="base" latinLnBrk="0" hangingPunct="0">
              <a:lnSpc>
                <a:spcPct val="100000"/>
              </a:lnSpc>
              <a:spcBef>
                <a:spcPct val="0"/>
              </a:spcBef>
              <a:spcAft>
                <a:spcPct val="0"/>
              </a:spcAft>
              <a:buClrTx/>
              <a:buSzTx/>
              <a:buFontTx/>
              <a:buNone/>
              <a:tabLst/>
              <a:defRPr sz="1100">
                <a:latin typeface="Montserrat" panose="00000500000000000000" pitchFamily="50"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AEEF"/>
                </a:solidFill>
                <a:effectLst/>
                <a:uLnTx/>
                <a:uFillTx/>
                <a:latin typeface="Montserrat" pitchFamily="2" charset="77"/>
                <a:ea typeface="ヒラギノ角ゴ Pro W3" panose="020B0300000000000000" pitchFamily="34" charset="-128"/>
                <a:cs typeface="+mn-cs"/>
              </a:rPr>
              <a:t>INDIA TOUCHPOINTS</a:t>
            </a:r>
          </a:p>
        </p:txBody>
      </p:sp>
      <p:sp>
        <p:nvSpPr>
          <p:cNvPr id="18" name="Subtitle 2">
            <a:extLst>
              <a:ext uri="{FF2B5EF4-FFF2-40B4-BE49-F238E27FC236}">
                <a16:creationId xmlns:a16="http://schemas.microsoft.com/office/drawing/2014/main" id="{7B2A95A1-EDDA-A651-C99F-05D6BB628149}"/>
              </a:ext>
            </a:extLst>
          </p:cNvPr>
          <p:cNvSpPr txBox="1">
            <a:spLocks/>
          </p:cNvSpPr>
          <p:nvPr userDrawn="1"/>
        </p:nvSpPr>
        <p:spPr>
          <a:xfrm>
            <a:off x="420609" y="1802308"/>
            <a:ext cx="1566333" cy="1538883"/>
          </a:xfrm>
          <a:prstGeom prst="rect">
            <a:avLst/>
          </a:prstGeom>
        </p:spPr>
        <p:txBody>
          <a:bodyPr vert="horz" lIns="0" tIns="0" rIns="0" bIns="0" rtlCol="0">
            <a:normAutofit/>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KOLKATA</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161, Sarat Bose Road Kolkata - 700026</a:t>
            </a:r>
            <a:b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+91 033 24196000</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BENGALURU</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28, V.S Raju Road,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R.V Layout,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Bengaluru-560020</a:t>
            </a:r>
            <a:b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+91 080 23463462</a:t>
            </a:r>
            <a:endParaRPr kumimoji="0" lang="en-AU" sz="9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p:txBody>
      </p:sp>
      <p:sp>
        <p:nvSpPr>
          <p:cNvPr id="19" name="Subtitle 2">
            <a:extLst>
              <a:ext uri="{FF2B5EF4-FFF2-40B4-BE49-F238E27FC236}">
                <a16:creationId xmlns:a16="http://schemas.microsoft.com/office/drawing/2014/main" id="{CB3F6993-9250-E7AA-29D3-4A39A3BE4ACA}"/>
              </a:ext>
            </a:extLst>
          </p:cNvPr>
          <p:cNvSpPr txBox="1">
            <a:spLocks/>
          </p:cNvSpPr>
          <p:nvPr userDrawn="1"/>
        </p:nvSpPr>
        <p:spPr>
          <a:xfrm>
            <a:off x="2255307" y="1814916"/>
            <a:ext cx="1785056" cy="1506758"/>
          </a:xfrm>
          <a:prstGeom prst="rect">
            <a:avLst/>
          </a:prstGeom>
        </p:spPr>
        <p:txBody>
          <a:bodyPr vert="horz" lIns="0" tIns="0" rIns="0" bIns="0" rtlCol="0">
            <a:normAutofit fontScale="92500"/>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MUMBAI</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B2 402B, Marathon Innova Lower Parel, Mumbai-400013</a:t>
            </a:r>
            <a:b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br>
            <a: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+91 022 2495 2881</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CHENNAI</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11D, 11</a:t>
            </a:r>
            <a:r>
              <a:rPr kumimoji="0" lang="en-AU" sz="1000" b="0" i="0" u="none" strike="noStrike" kern="1200" cap="none" spc="0" normalizeH="0" baseline="30000" noProof="0" dirty="0">
                <a:ln>
                  <a:noFill/>
                </a:ln>
                <a:solidFill>
                  <a:srgbClr val="000000"/>
                </a:solidFill>
                <a:effectLst/>
                <a:uLnTx/>
                <a:uFillTx/>
                <a:latin typeface="Montserrat" pitchFamily="2" charset="77"/>
                <a:ea typeface="ヒラギノ角ゴ Pro W3" panose="020B0300000000000000" pitchFamily="34" charset="-128"/>
                <a:cs typeface="+mn-cs"/>
              </a:rPr>
              <a:t>th</a:t>
            </a:r>
            <a: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 Floor, Ega Trade Centre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809, Poonamallee High Road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Chennai- 600010</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+91 044 42918459</a:t>
            </a: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p:txBody>
      </p:sp>
      <p:sp>
        <p:nvSpPr>
          <p:cNvPr id="20" name="Subtitle 2">
            <a:extLst>
              <a:ext uri="{FF2B5EF4-FFF2-40B4-BE49-F238E27FC236}">
                <a16:creationId xmlns:a16="http://schemas.microsoft.com/office/drawing/2014/main" id="{821A952D-75FD-7D6E-A128-DC691FEE9867}"/>
              </a:ext>
            </a:extLst>
          </p:cNvPr>
          <p:cNvSpPr txBox="1">
            <a:spLocks/>
          </p:cNvSpPr>
          <p:nvPr userDrawn="1"/>
        </p:nvSpPr>
        <p:spPr>
          <a:xfrm>
            <a:off x="4435839" y="1802834"/>
            <a:ext cx="1949720" cy="1573376"/>
          </a:xfrm>
          <a:prstGeom prst="rect">
            <a:avLst/>
          </a:prstGeom>
        </p:spPr>
        <p:txBody>
          <a:bodyPr vert="horz" lIns="0" tIns="0" rIns="0" bIns="0" rtlCol="0">
            <a:normAutofit/>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DELHI/NCR</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1704, 17</a:t>
            </a:r>
            <a:r>
              <a:rPr kumimoji="0" lang="en-AU" sz="900" b="0" i="0" u="none" strike="noStrike" kern="1200" cap="none" spc="0" normalizeH="0" baseline="30000" noProof="0" dirty="0">
                <a:ln>
                  <a:noFill/>
                </a:ln>
                <a:solidFill>
                  <a:srgbClr val="000000"/>
                </a:solidFill>
                <a:effectLst/>
                <a:uLnTx/>
                <a:uFillTx/>
                <a:latin typeface="Montserrat" pitchFamily="2" charset="77"/>
                <a:ea typeface="ヒラギノ角ゴ Pro W3" panose="020B0300000000000000" pitchFamily="34" charset="-128"/>
                <a:cs typeface="+mn-cs"/>
              </a:rPr>
              <a:t>th</a:t>
            </a: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 Floor</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Tower B, WTT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Sectore-16, Noida-201301</a:t>
            </a:r>
            <a:b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0120 2970005 </a:t>
            </a: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AU" sz="9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1119, 11</a:t>
            </a:r>
            <a:r>
              <a:rPr kumimoji="0" lang="en-AU" sz="900" b="0" i="0" u="none" strike="noStrike" kern="1200" cap="none" spc="0" normalizeH="0" baseline="30000" noProof="0" dirty="0">
                <a:ln>
                  <a:noFill/>
                </a:ln>
                <a:solidFill>
                  <a:srgbClr val="000000"/>
                </a:solidFill>
                <a:effectLst/>
                <a:uLnTx/>
                <a:uFillTx/>
                <a:latin typeface="Montserrat" pitchFamily="2" charset="77"/>
                <a:ea typeface="ヒラギノ角ゴ Pro W3" panose="020B0300000000000000" pitchFamily="34" charset="-128"/>
                <a:cs typeface="+mn-cs"/>
              </a:rPr>
              <a:t>th</a:t>
            </a: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 Floor, Park Centra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Sector-30, Gurugram</a:t>
            </a:r>
            <a:b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0124 4213666</a:t>
            </a:r>
            <a:endParaRPr kumimoji="0" lang="en-AU" sz="9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p:txBody>
      </p:sp>
      <p:sp>
        <p:nvSpPr>
          <p:cNvPr id="23" name="Subtitle 2">
            <a:extLst>
              <a:ext uri="{FF2B5EF4-FFF2-40B4-BE49-F238E27FC236}">
                <a16:creationId xmlns:a16="http://schemas.microsoft.com/office/drawing/2014/main" id="{A44C7A15-4052-C87E-65EB-6351BFA21512}"/>
              </a:ext>
            </a:extLst>
          </p:cNvPr>
          <p:cNvSpPr txBox="1">
            <a:spLocks/>
          </p:cNvSpPr>
          <p:nvPr userDrawn="1"/>
        </p:nvSpPr>
        <p:spPr>
          <a:xfrm>
            <a:off x="420609" y="4590153"/>
            <a:ext cx="2617711" cy="192987"/>
          </a:xfrm>
          <a:prstGeom prst="rect">
            <a:avLst/>
          </a:prstGeom>
        </p:spPr>
        <p:txBody>
          <a:bodyPr vert="horz" lIns="0" tIns="0" rIns="0" bIns="0" rtlCol="0">
            <a:normAutofit lnSpcReduction="10000"/>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lvl="0"/>
            <a:r>
              <a:rPr lang="en-AU" sz="1400" b="0" i="0" dirty="0">
                <a:solidFill>
                  <a:srgbClr val="000000"/>
                </a:solidFill>
                <a:effectLst/>
                <a:latin typeface="Montserrat" panose="00000500000000000000" pitchFamily="50" charset="0"/>
              </a:rPr>
              <a:t>www.moore-singhi.in</a:t>
            </a:r>
            <a:endParaRPr lang="en-AU" sz="1400" dirty="0">
              <a:latin typeface="Montserrat" panose="00000500000000000000" pitchFamily="50" charset="0"/>
            </a:endParaRPr>
          </a:p>
        </p:txBody>
      </p:sp>
      <p:sp>
        <p:nvSpPr>
          <p:cNvPr id="3" name="Subtitle 2">
            <a:extLst>
              <a:ext uri="{FF2B5EF4-FFF2-40B4-BE49-F238E27FC236}">
                <a16:creationId xmlns:a16="http://schemas.microsoft.com/office/drawing/2014/main" id="{F12BE7B2-0577-3FBE-953F-06BAD00B72AA}"/>
              </a:ext>
            </a:extLst>
          </p:cNvPr>
          <p:cNvSpPr txBox="1">
            <a:spLocks/>
          </p:cNvSpPr>
          <p:nvPr userDrawn="1"/>
        </p:nvSpPr>
        <p:spPr>
          <a:xfrm>
            <a:off x="404268" y="3322271"/>
            <a:ext cx="1490572" cy="1586950"/>
          </a:xfrm>
          <a:prstGeom prst="rect">
            <a:avLst/>
          </a:prstGeom>
        </p:spPr>
        <p:txBody>
          <a:bodyPr vert="horz" lIns="0" tIns="0" rIns="0" bIns="0" rtlCol="0">
            <a:normAutofit/>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RAIPUR</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JDS Chambers 1</a:t>
            </a:r>
            <a:r>
              <a:rPr kumimoji="0" lang="en-AU" sz="900" b="0" i="0" u="none" strike="noStrike" kern="1200" cap="none" spc="0" normalizeH="0" baseline="30000" noProof="0" dirty="0">
                <a:ln>
                  <a:noFill/>
                </a:ln>
                <a:solidFill>
                  <a:srgbClr val="000000"/>
                </a:solidFill>
                <a:effectLst/>
                <a:uLnTx/>
                <a:uFillTx/>
                <a:latin typeface="Montserrat" pitchFamily="2" charset="77"/>
                <a:ea typeface="ヒラギノ角ゴ Pro W3" panose="020B0300000000000000" pitchFamily="34" charset="-128"/>
                <a:cs typeface="+mn-cs"/>
              </a:rPr>
              <a:t>st</a:t>
            </a: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 Floor, 6 Central Avenue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Choubey Colony</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Raipur-492001</a:t>
            </a:r>
            <a:b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0771 3501580</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p:txBody>
      </p:sp>
      <p:sp>
        <p:nvSpPr>
          <p:cNvPr id="4" name="Subtitle 2">
            <a:extLst>
              <a:ext uri="{FF2B5EF4-FFF2-40B4-BE49-F238E27FC236}">
                <a16:creationId xmlns:a16="http://schemas.microsoft.com/office/drawing/2014/main" id="{2928C6D3-B538-2811-1188-CD80FF3E9A14}"/>
              </a:ext>
            </a:extLst>
          </p:cNvPr>
          <p:cNvSpPr txBox="1">
            <a:spLocks/>
          </p:cNvSpPr>
          <p:nvPr userDrawn="1"/>
        </p:nvSpPr>
        <p:spPr>
          <a:xfrm>
            <a:off x="2281980" y="3316545"/>
            <a:ext cx="1605493" cy="1213942"/>
          </a:xfrm>
          <a:prstGeom prst="rect">
            <a:avLst/>
          </a:prstGeom>
        </p:spPr>
        <p:txBody>
          <a:bodyPr vert="horz" lIns="0" tIns="0" rIns="0" bIns="0" rtlCol="0">
            <a:normAutofit/>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NAGPUR</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First Floor, VCA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Complex Civil Lines,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Nagpur-492001</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+91 071 26641111</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p:txBody>
      </p:sp>
      <p:sp>
        <p:nvSpPr>
          <p:cNvPr id="5" name="Subtitle 2">
            <a:extLst>
              <a:ext uri="{FF2B5EF4-FFF2-40B4-BE49-F238E27FC236}">
                <a16:creationId xmlns:a16="http://schemas.microsoft.com/office/drawing/2014/main" id="{5E6A6052-DBAF-2309-DA5B-2BDB8CAB06A7}"/>
              </a:ext>
            </a:extLst>
          </p:cNvPr>
          <p:cNvSpPr txBox="1">
            <a:spLocks/>
          </p:cNvSpPr>
          <p:nvPr userDrawn="1"/>
        </p:nvSpPr>
        <p:spPr>
          <a:xfrm>
            <a:off x="4435837" y="3999072"/>
            <a:ext cx="1933379" cy="1281326"/>
          </a:xfrm>
          <a:prstGeom prst="rect">
            <a:avLst/>
          </a:prstGeom>
        </p:spPr>
        <p:txBody>
          <a:bodyPr vert="horz" lIns="0" tIns="0" rIns="0" bIns="0" rtlCol="0">
            <a:normAutofit/>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HYDERABAD</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5-4-187/3 &amp; 4 Soham Mansion,  2</a:t>
            </a:r>
            <a:r>
              <a:rPr kumimoji="0" lang="en-AU" sz="900" b="0" i="0" u="none" strike="noStrike" kern="1200" cap="none" spc="0" normalizeH="0" baseline="30000" noProof="0" dirty="0">
                <a:ln>
                  <a:noFill/>
                </a:ln>
                <a:solidFill>
                  <a:srgbClr val="000000"/>
                </a:solidFill>
                <a:effectLst/>
                <a:uLnTx/>
                <a:uFillTx/>
                <a:latin typeface="Montserrat" pitchFamily="2" charset="77"/>
                <a:ea typeface="ヒラギノ角ゴ Pro W3" panose="020B0300000000000000" pitchFamily="34" charset="-128"/>
                <a:cs typeface="+mn-cs"/>
              </a:rPr>
              <a:t>nd</a:t>
            </a: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 Floor, M.G.Road,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Secunderabad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+91 040 27542635</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p:txBody>
      </p:sp>
      <p:sp>
        <p:nvSpPr>
          <p:cNvPr id="6" name="Subtitle 2">
            <a:extLst>
              <a:ext uri="{FF2B5EF4-FFF2-40B4-BE49-F238E27FC236}">
                <a16:creationId xmlns:a16="http://schemas.microsoft.com/office/drawing/2014/main" id="{682E00FE-F2EF-9180-1AD4-890B326545FE}"/>
              </a:ext>
            </a:extLst>
          </p:cNvPr>
          <p:cNvSpPr txBox="1">
            <a:spLocks/>
          </p:cNvSpPr>
          <p:nvPr userDrawn="1"/>
        </p:nvSpPr>
        <p:spPr>
          <a:xfrm>
            <a:off x="4435838" y="3176629"/>
            <a:ext cx="1933379" cy="1281326"/>
          </a:xfrm>
          <a:prstGeom prst="rect">
            <a:avLst/>
          </a:prstGeom>
        </p:spPr>
        <p:txBody>
          <a:bodyPr vert="horz" lIns="0" tIns="0" rIns="0" bIns="0" rtlCol="0">
            <a:normAutofit/>
          </a:bodyPr>
          <a:lstStyle>
            <a:lvl1pPr marL="0" marR="0" indent="0" algn="l" defTabSz="457200" rtl="0" eaLnBrk="0" fontAlgn="base" latinLnBrk="0" hangingPunct="0">
              <a:lnSpc>
                <a:spcPct val="100000"/>
              </a:lnSpc>
              <a:spcBef>
                <a:spcPct val="0"/>
              </a:spcBef>
              <a:spcAft>
                <a:spcPct val="0"/>
              </a:spcAft>
              <a:buClrTx/>
              <a:buSzTx/>
              <a:buFontTx/>
              <a:buNone/>
              <a:tabLst/>
              <a:defRPr sz="1100" kern="1200" cap="none" spc="-50" baseline="0">
                <a:solidFill>
                  <a:schemeClr val="tx1"/>
                </a:solidFill>
                <a:latin typeface="Montserrat" panose="00000500000000000000" pitchFamily="50" charset="0"/>
                <a:ea typeface="ヒラギノ角ゴ Pro W3" charset="0"/>
                <a:cs typeface="Arial" panose="020B0604020202020204" pitchFamily="34" charset="0"/>
              </a:defRPr>
            </a:lvl1pPr>
            <a:lvl2pPr marL="342900" indent="0" algn="ctr"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685800" indent="0" algn="ctr" defTabSz="457200" rtl="0" eaLnBrk="0" fontAlgn="base" hangingPunct="0">
              <a:spcBef>
                <a:spcPct val="20000"/>
              </a:spcBef>
              <a:spcAft>
                <a:spcPct val="0"/>
              </a:spcAft>
              <a:buFontTx/>
              <a:buNone/>
              <a:defRPr sz="1350" kern="1200" baseline="0">
                <a:solidFill>
                  <a:schemeClr val="tx1"/>
                </a:solidFill>
                <a:latin typeface="Montserrat" pitchFamily="2" charset="77"/>
                <a:ea typeface="ヒラギノ角ゴ Pro W3" charset="0"/>
                <a:cs typeface="+mn-cs"/>
              </a:defRPr>
            </a:lvl3pPr>
            <a:lvl4pPr marL="1028700" indent="0" algn="ctr" defTabSz="457200" rtl="0" eaLnBrk="0" fontAlgn="base" hangingPunct="0">
              <a:spcBef>
                <a:spcPct val="20000"/>
              </a:spcBef>
              <a:spcAft>
                <a:spcPct val="0"/>
              </a:spcAft>
              <a:buFont typeface="Arial" panose="020B0604020202020204" pitchFamily="34" charset="0"/>
              <a:buNone/>
              <a:defRPr sz="1200" kern="1200" baseline="0">
                <a:solidFill>
                  <a:schemeClr val="tx1"/>
                </a:solidFill>
                <a:latin typeface="Montserrat" pitchFamily="2" charset="77"/>
                <a:ea typeface="ヒラギノ角ゴ Pro W3" charset="0"/>
                <a:cs typeface="+mn-cs"/>
              </a:defRPr>
            </a:lvl4pPr>
            <a:lvl5pPr marL="1371600" indent="0" algn="ctr"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ヒラギノ角ゴ Pro W3" charset="0"/>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t>AHMEDABAD</a:t>
            </a:r>
            <a:br>
              <a:rPr kumimoji="0" lang="en-AU" sz="1000" b="0" i="0" u="none" strike="noStrike" kern="1200" cap="none" spc="0" normalizeH="0" baseline="0" noProof="0" dirty="0">
                <a:ln>
                  <a:noFill/>
                </a:ln>
                <a:solidFill>
                  <a:srgbClr val="000000"/>
                </a:solidFill>
                <a:effectLst/>
                <a:uLnTx/>
                <a:uFillTx/>
                <a:latin typeface="Montserrat" panose="00000500000000000000" pitchFamily="50" charset="0"/>
                <a:ea typeface="ヒラギノ角ゴ Pro W3" panose="020B0300000000000000" pitchFamily="34" charset="-128"/>
                <a:cs typeface="+mn-cs"/>
              </a:rPr>
            </a:b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705 PB Parekh Tower,</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Near Diwan </a:t>
            </a:r>
            <a:r>
              <a:rPr kumimoji="0" lang="en-AU" sz="900" b="0" i="0" u="none" strike="noStrike" kern="1200" cap="none" spc="0" normalizeH="0" baseline="0" noProof="0" dirty="0" err="1">
                <a:ln>
                  <a:noFill/>
                </a:ln>
                <a:solidFill>
                  <a:srgbClr val="000000"/>
                </a:solidFill>
                <a:effectLst/>
                <a:uLnTx/>
                <a:uFillTx/>
                <a:latin typeface="Montserrat" pitchFamily="2" charset="77"/>
                <a:ea typeface="ヒラギノ角ゴ Pro W3" panose="020B0300000000000000" pitchFamily="34" charset="-128"/>
                <a:cs typeface="+mn-cs"/>
              </a:rPr>
              <a:t>Ballubhai</a:t>
            </a: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 School,</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err="1">
                <a:ln>
                  <a:noFill/>
                </a:ln>
                <a:solidFill>
                  <a:srgbClr val="000000"/>
                </a:solidFill>
                <a:effectLst/>
                <a:uLnTx/>
                <a:uFillTx/>
                <a:latin typeface="Montserrat" pitchFamily="2" charset="77"/>
                <a:ea typeface="ヒラギノ角ゴ Pro W3" panose="020B0300000000000000" pitchFamily="34" charset="-128"/>
                <a:cs typeface="+mn-cs"/>
              </a:rPr>
              <a:t>Kankaria</a:t>
            </a: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 Ahmedabad-380022</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rPr>
              <a:t>T: +91 079 25471562</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pitchFamily="2" charset="77"/>
              <a:ea typeface="ヒラギノ角ゴ Pro W3" panose="020B0300000000000000"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Montserrat Light" panose="00000400000000000000" pitchFamily="50" charset="0"/>
              <a:ea typeface="ヒラギノ角ゴ Pro W3" panose="020B0300000000000000" pitchFamily="34" charset="-128"/>
              <a:cs typeface="+mn-cs"/>
            </a:endParaRPr>
          </a:p>
        </p:txBody>
      </p:sp>
    </p:spTree>
    <p:extLst>
      <p:ext uri="{BB962C8B-B14F-4D97-AF65-F5344CB8AC3E}">
        <p14:creationId xmlns:p14="http://schemas.microsoft.com/office/powerpoint/2010/main" val="1061860915"/>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wedg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57F36-AD0A-F2B2-3066-A3E7DA0B03E4}"/>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2" name="Picture 1">
            <a:extLst>
              <a:ext uri="{FF2B5EF4-FFF2-40B4-BE49-F238E27FC236}">
                <a16:creationId xmlns:a16="http://schemas.microsoft.com/office/drawing/2014/main" id="{ED83993F-3DCE-2A70-3768-8C73E5185044}"/>
              </a:ext>
            </a:extLst>
          </p:cNvPr>
          <p:cNvPicPr>
            <a:picLocks noChangeAspect="1"/>
          </p:cNvPicPr>
          <p:nvPr userDrawn="1"/>
        </p:nvPicPr>
        <p:blipFill>
          <a:blip r:embed="rId3"/>
          <a:stretch>
            <a:fillRect/>
          </a:stretch>
        </p:blipFill>
        <p:spPr>
          <a:xfrm>
            <a:off x="-16041" y="0"/>
            <a:ext cx="5143500" cy="5143500"/>
          </a:xfrm>
          <a:prstGeom prst="rect">
            <a:avLst/>
          </a:prstGeom>
        </p:spPr>
      </p:pic>
      <p:pic>
        <p:nvPicPr>
          <p:cNvPr id="3" name="Picture 2">
            <a:extLst>
              <a:ext uri="{FF2B5EF4-FFF2-40B4-BE49-F238E27FC236}">
                <a16:creationId xmlns:a16="http://schemas.microsoft.com/office/drawing/2014/main" id="{D1FAD71B-E699-3754-CB20-65BEA666AA1B}"/>
              </a:ext>
            </a:extLst>
          </p:cNvPr>
          <p:cNvPicPr>
            <a:picLocks noChangeAspect="1"/>
          </p:cNvPicPr>
          <p:nvPr userDrawn="1"/>
        </p:nvPicPr>
        <p:blipFill>
          <a:blip r:embed="rId4"/>
          <a:stretch>
            <a:fillRect/>
          </a:stretch>
        </p:blipFill>
        <p:spPr>
          <a:xfrm>
            <a:off x="431800" y="447675"/>
            <a:ext cx="1054100" cy="292100"/>
          </a:xfrm>
          <a:prstGeom prst="rect">
            <a:avLst/>
          </a:prstGeom>
        </p:spPr>
      </p:pic>
    </p:spTree>
    <p:extLst>
      <p:ext uri="{BB962C8B-B14F-4D97-AF65-F5344CB8AC3E}">
        <p14:creationId xmlns:p14="http://schemas.microsoft.com/office/powerpoint/2010/main" val="3238685944"/>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no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3D4A4E-27C7-F821-9E55-6225D6C2ED66}"/>
              </a:ext>
            </a:extLst>
          </p:cNvPr>
          <p:cNvPicPr>
            <a:picLocks noChangeAspect="1"/>
          </p:cNvPicPr>
          <p:nvPr userDrawn="1"/>
        </p:nvPicPr>
        <p:blipFill>
          <a:blip r:embed="rId2">
            <a:alphaModFix/>
          </a:blip>
          <a:stretch>
            <a:fillRect/>
          </a:stretch>
        </p:blipFill>
        <p:spPr>
          <a:xfrm>
            <a:off x="-11798" y="0"/>
            <a:ext cx="5143500" cy="5143500"/>
          </a:xfrm>
          <a:prstGeom prst="rect">
            <a:avLst/>
          </a:prstGeom>
          <a:ln>
            <a:noFill/>
          </a:ln>
        </p:spPr>
      </p:pic>
      <p:pic>
        <p:nvPicPr>
          <p:cNvPr id="4" name="Picture 3">
            <a:extLst>
              <a:ext uri="{FF2B5EF4-FFF2-40B4-BE49-F238E27FC236}">
                <a16:creationId xmlns:a16="http://schemas.microsoft.com/office/drawing/2014/main" id="{6F2C5F0C-D7A3-82E9-FE88-3EC8A35AA9EF}"/>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16" name="Text Placeholder 17">
            <a:extLst>
              <a:ext uri="{FF2B5EF4-FFF2-40B4-BE49-F238E27FC236}">
                <a16:creationId xmlns:a16="http://schemas.microsoft.com/office/drawing/2014/main" id="{73D93446-F95D-DE0D-82A9-72AB0D02E36F}"/>
              </a:ext>
            </a:extLst>
          </p:cNvPr>
          <p:cNvSpPr>
            <a:spLocks noGrp="1"/>
          </p:cNvSpPr>
          <p:nvPr>
            <p:ph type="body" sz="quarter" idx="13" hasCustomPrompt="1"/>
          </p:nvPr>
        </p:nvSpPr>
        <p:spPr>
          <a:xfrm>
            <a:off x="431800" y="4549774"/>
            <a:ext cx="4241269" cy="292101"/>
          </a:xfrm>
        </p:spPr>
        <p:txBody>
          <a:bodyPr/>
          <a:lstStyle>
            <a:lvl1pPr marL="0" marR="0" indent="0" algn="l" defTabSz="457200" rtl="0" eaLnBrk="0" fontAlgn="base" latinLnBrk="0" hangingPunct="0">
              <a:lnSpc>
                <a:spcPct val="100000"/>
              </a:lnSpc>
              <a:spcBef>
                <a:spcPct val="0"/>
              </a:spcBef>
              <a:spcAft>
                <a:spcPct val="0"/>
              </a:spcAft>
              <a:buClrTx/>
              <a:buSzTx/>
              <a:buFontTx/>
              <a:buNone/>
              <a:tabLst/>
              <a:defRPr sz="1500" baseline="0"/>
            </a:lvl1pPr>
          </a:lstStyle>
          <a:p>
            <a:r>
              <a:rPr lang="en-US" sz="1500" cap="all" baseline="0" dirty="0"/>
              <a:t>SECTOR MONTSERRAT 15pt caps</a:t>
            </a:r>
          </a:p>
        </p:txBody>
      </p:sp>
      <p:sp>
        <p:nvSpPr>
          <p:cNvPr id="2" name="Text Placeholder 4">
            <a:extLst>
              <a:ext uri="{FF2B5EF4-FFF2-40B4-BE49-F238E27FC236}">
                <a16:creationId xmlns:a16="http://schemas.microsoft.com/office/drawing/2014/main" id="{DE2661F2-D1E8-55F7-C357-A541F8B97A49}"/>
              </a:ext>
            </a:extLst>
          </p:cNvPr>
          <p:cNvSpPr>
            <a:spLocks noGrp="1"/>
          </p:cNvSpPr>
          <p:nvPr>
            <p:ph type="body" sz="quarter" idx="19" hasCustomPrompt="1"/>
          </p:nvPr>
        </p:nvSpPr>
        <p:spPr>
          <a:xfrm>
            <a:off x="4740088" y="902901"/>
            <a:ext cx="3972112" cy="863244"/>
          </a:xfrm>
        </p:spPr>
        <p:txBody>
          <a:bodyPr>
            <a:noAutofit/>
          </a:bodyPr>
          <a:lstStyle>
            <a:lvl1pPr algn="r">
              <a:defRPr sz="2800" b="0" i="0">
                <a:solidFill>
                  <a:schemeClr val="accent2"/>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Medium header in 28pt Montserrat</a:t>
            </a:r>
          </a:p>
        </p:txBody>
      </p:sp>
    </p:spTree>
    <p:extLst>
      <p:ext uri="{BB962C8B-B14F-4D97-AF65-F5344CB8AC3E}">
        <p14:creationId xmlns:p14="http://schemas.microsoft.com/office/powerpoint/2010/main" val="1305091490"/>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wedge background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7732FB-2E3E-A923-1628-C7F9BFA9ED64}"/>
              </a:ext>
            </a:extLst>
          </p:cNvPr>
          <p:cNvPicPr>
            <a:picLocks noChangeAspect="1"/>
          </p:cNvPicPr>
          <p:nvPr userDrawn="1"/>
        </p:nvPicPr>
        <p:blipFill>
          <a:blip r:embed="rId2"/>
          <a:stretch>
            <a:fillRect/>
          </a:stretch>
        </p:blipFill>
        <p:spPr>
          <a:xfrm rot="10800000">
            <a:off x="4000500" y="0"/>
            <a:ext cx="5143500" cy="5143500"/>
          </a:xfrm>
          <a:prstGeom prst="rect">
            <a:avLst/>
          </a:prstGeom>
        </p:spPr>
      </p:pic>
      <p:pic>
        <p:nvPicPr>
          <p:cNvPr id="5" name="Picture 4">
            <a:extLst>
              <a:ext uri="{FF2B5EF4-FFF2-40B4-BE49-F238E27FC236}">
                <a16:creationId xmlns:a16="http://schemas.microsoft.com/office/drawing/2014/main" id="{966EC84C-0486-E30C-AD82-189B1B2F3E0F}"/>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565406951"/>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ue wedge background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7732FB-2E3E-A923-1628-C7F9BFA9ED64}"/>
              </a:ext>
            </a:extLst>
          </p:cNvPr>
          <p:cNvPicPr>
            <a:picLocks noChangeAspect="1"/>
          </p:cNvPicPr>
          <p:nvPr userDrawn="1"/>
        </p:nvPicPr>
        <p:blipFill>
          <a:blip r:embed="rId2"/>
          <a:stretch>
            <a:fillRect/>
          </a:stretch>
        </p:blipFill>
        <p:spPr>
          <a:xfrm rot="10800000">
            <a:off x="4000500" y="0"/>
            <a:ext cx="5143500" cy="5143500"/>
          </a:xfrm>
          <a:prstGeom prst="rect">
            <a:avLst/>
          </a:prstGeom>
        </p:spPr>
      </p:pic>
      <p:sp>
        <p:nvSpPr>
          <p:cNvPr id="2" name="Text Placeholder 4">
            <a:extLst>
              <a:ext uri="{FF2B5EF4-FFF2-40B4-BE49-F238E27FC236}">
                <a16:creationId xmlns:a16="http://schemas.microsoft.com/office/drawing/2014/main" id="{8E7BE40F-D8AC-9498-5A3D-A04AAFEF0288}"/>
              </a:ext>
            </a:extLst>
          </p:cNvPr>
          <p:cNvSpPr>
            <a:spLocks noGrp="1"/>
          </p:cNvSpPr>
          <p:nvPr>
            <p:ph type="body" sz="quarter" idx="33" hasCustomPrompt="1"/>
          </p:nvPr>
        </p:nvSpPr>
        <p:spPr>
          <a:xfrm>
            <a:off x="431800" y="2352492"/>
            <a:ext cx="5920014" cy="1277668"/>
          </a:xfrm>
        </p:spPr>
        <p:txBody>
          <a:bodyPr>
            <a:noAutofit/>
          </a:bodyPr>
          <a:lstStyle>
            <a:lvl1pPr marL="285750" indent="-285750" algn="l">
              <a:spcBef>
                <a:spcPts val="300"/>
              </a:spcBef>
              <a:spcAft>
                <a:spcPts val="300"/>
              </a:spcAft>
              <a:buFont typeface="Wingdings" panose="05000000000000000000" pitchFamily="2" charset="2"/>
              <a:buChar char="§"/>
              <a:defRPr sz="13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13 pt</a:t>
            </a:r>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lvl="0"/>
            <a:endParaRPr lang="en-US" dirty="0"/>
          </a:p>
        </p:txBody>
      </p:sp>
      <p:sp>
        <p:nvSpPr>
          <p:cNvPr id="3" name="Text Placeholder 4">
            <a:extLst>
              <a:ext uri="{FF2B5EF4-FFF2-40B4-BE49-F238E27FC236}">
                <a16:creationId xmlns:a16="http://schemas.microsoft.com/office/drawing/2014/main" id="{970DA16C-8AEB-22A8-66FD-9B1E4843A269}"/>
              </a:ext>
            </a:extLst>
          </p:cNvPr>
          <p:cNvSpPr>
            <a:spLocks noGrp="1"/>
          </p:cNvSpPr>
          <p:nvPr>
            <p:ph type="body" sz="quarter" idx="19" hasCustomPrompt="1"/>
          </p:nvPr>
        </p:nvSpPr>
        <p:spPr>
          <a:xfrm>
            <a:off x="431800" y="1492296"/>
            <a:ext cx="4074886" cy="392675"/>
          </a:xfrm>
        </p:spPr>
        <p:txBody>
          <a:bodyPr>
            <a:noAutofit/>
          </a:bodyPr>
          <a:lstStyle>
            <a:lvl1pPr algn="l">
              <a:defRPr sz="2400" b="0" i="0" cap="all"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CAPS 24 pt</a:t>
            </a:r>
          </a:p>
        </p:txBody>
      </p:sp>
    </p:spTree>
    <p:extLst>
      <p:ext uri="{BB962C8B-B14F-4D97-AF65-F5344CB8AC3E}">
        <p14:creationId xmlns:p14="http://schemas.microsoft.com/office/powerpoint/2010/main" val="389518656"/>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ue wedge background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7732FB-2E3E-A923-1628-C7F9BFA9ED64}"/>
              </a:ext>
            </a:extLst>
          </p:cNvPr>
          <p:cNvPicPr>
            <a:picLocks noChangeAspect="1"/>
          </p:cNvPicPr>
          <p:nvPr userDrawn="1"/>
        </p:nvPicPr>
        <p:blipFill>
          <a:blip r:embed="rId2"/>
          <a:stretch>
            <a:fillRect/>
          </a:stretch>
        </p:blipFill>
        <p:spPr>
          <a:xfrm rot="10800000">
            <a:off x="4000500" y="0"/>
            <a:ext cx="5143500" cy="5143500"/>
          </a:xfrm>
          <a:prstGeom prst="rect">
            <a:avLst/>
          </a:prstGeom>
        </p:spPr>
      </p:pic>
      <p:pic>
        <p:nvPicPr>
          <p:cNvPr id="5" name="Picture 4">
            <a:extLst>
              <a:ext uri="{FF2B5EF4-FFF2-40B4-BE49-F238E27FC236}">
                <a16:creationId xmlns:a16="http://schemas.microsoft.com/office/drawing/2014/main" id="{966EC84C-0486-E30C-AD82-189B1B2F3E0F}"/>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2" name="Text Placeholder 4">
            <a:extLst>
              <a:ext uri="{FF2B5EF4-FFF2-40B4-BE49-F238E27FC236}">
                <a16:creationId xmlns:a16="http://schemas.microsoft.com/office/drawing/2014/main" id="{8E7BE40F-D8AC-9498-5A3D-A04AAFEF0288}"/>
              </a:ext>
            </a:extLst>
          </p:cNvPr>
          <p:cNvSpPr>
            <a:spLocks noGrp="1"/>
          </p:cNvSpPr>
          <p:nvPr>
            <p:ph type="body" sz="quarter" idx="33" hasCustomPrompt="1"/>
          </p:nvPr>
        </p:nvSpPr>
        <p:spPr>
          <a:xfrm>
            <a:off x="431800" y="2352492"/>
            <a:ext cx="5920014" cy="1277668"/>
          </a:xfrm>
        </p:spPr>
        <p:txBody>
          <a:bodyPr>
            <a:noAutofit/>
          </a:bodyPr>
          <a:lstStyle>
            <a:lvl1pPr marL="285750" indent="-285750" algn="l">
              <a:spcBef>
                <a:spcPts val="300"/>
              </a:spcBef>
              <a:spcAft>
                <a:spcPts val="300"/>
              </a:spcAft>
              <a:buFont typeface="Wingdings" panose="05000000000000000000" pitchFamily="2" charset="2"/>
              <a:buChar char="§"/>
              <a:defRPr sz="18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18 pt</a:t>
            </a:r>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lvl="0"/>
            <a:endParaRPr lang="en-US" dirty="0"/>
          </a:p>
        </p:txBody>
      </p:sp>
      <p:sp>
        <p:nvSpPr>
          <p:cNvPr id="3" name="Text Placeholder 4">
            <a:extLst>
              <a:ext uri="{FF2B5EF4-FFF2-40B4-BE49-F238E27FC236}">
                <a16:creationId xmlns:a16="http://schemas.microsoft.com/office/drawing/2014/main" id="{970DA16C-8AEB-22A8-66FD-9B1E4843A269}"/>
              </a:ext>
            </a:extLst>
          </p:cNvPr>
          <p:cNvSpPr>
            <a:spLocks noGrp="1"/>
          </p:cNvSpPr>
          <p:nvPr>
            <p:ph type="body" sz="quarter" idx="19" hasCustomPrompt="1"/>
          </p:nvPr>
        </p:nvSpPr>
        <p:spPr>
          <a:xfrm>
            <a:off x="431800" y="1492296"/>
            <a:ext cx="4074886" cy="392675"/>
          </a:xfrm>
        </p:spPr>
        <p:txBody>
          <a:bodyPr>
            <a:noAutofit/>
          </a:bodyPr>
          <a:lstStyle>
            <a:lvl1pPr algn="l">
              <a:defRPr sz="2400" b="0" i="0" cap="all"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CAPS 24 pt</a:t>
            </a:r>
          </a:p>
        </p:txBody>
      </p:sp>
    </p:spTree>
    <p:extLst>
      <p:ext uri="{BB962C8B-B14F-4D97-AF65-F5344CB8AC3E}">
        <p14:creationId xmlns:p14="http://schemas.microsoft.com/office/powerpoint/2010/main" val="1637922875"/>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wedge background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54645-84D2-273A-A5A1-EA5986623ECE}"/>
              </a:ext>
            </a:extLst>
          </p:cNvPr>
          <p:cNvPicPr>
            <a:picLocks noChangeAspect="1"/>
          </p:cNvPicPr>
          <p:nvPr userDrawn="1"/>
        </p:nvPicPr>
        <p:blipFill>
          <a:blip r:embed="rId2"/>
          <a:stretch>
            <a:fillRect/>
          </a:stretch>
        </p:blipFill>
        <p:spPr>
          <a:xfrm>
            <a:off x="431800" y="447675"/>
            <a:ext cx="1054100" cy="292100"/>
          </a:xfrm>
          <a:prstGeom prst="rect">
            <a:avLst/>
          </a:prstGeom>
        </p:spPr>
      </p:pic>
      <p:pic>
        <p:nvPicPr>
          <p:cNvPr id="3" name="Picture 2">
            <a:extLst>
              <a:ext uri="{FF2B5EF4-FFF2-40B4-BE49-F238E27FC236}">
                <a16:creationId xmlns:a16="http://schemas.microsoft.com/office/drawing/2014/main" id="{F66CCB5E-2913-4642-ADEA-860110C376F0}"/>
              </a:ext>
            </a:extLst>
          </p:cNvPr>
          <p:cNvPicPr>
            <a:picLocks noChangeAspect="1"/>
          </p:cNvPicPr>
          <p:nvPr userDrawn="1"/>
        </p:nvPicPr>
        <p:blipFill>
          <a:blip r:embed="rId3"/>
          <a:stretch>
            <a:fillRect/>
          </a:stretch>
        </p:blipFill>
        <p:spPr>
          <a:xfrm>
            <a:off x="5308600" y="0"/>
            <a:ext cx="3835400" cy="5143500"/>
          </a:xfrm>
          <a:prstGeom prst="rect">
            <a:avLst/>
          </a:prstGeom>
        </p:spPr>
      </p:pic>
    </p:spTree>
    <p:extLst>
      <p:ext uri="{BB962C8B-B14F-4D97-AF65-F5344CB8AC3E}">
        <p14:creationId xmlns:p14="http://schemas.microsoft.com/office/powerpoint/2010/main" val="2472299065"/>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wedge background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587A25-D18B-AD02-F239-CA2D17EEF373}"/>
              </a:ext>
            </a:extLst>
          </p:cNvPr>
          <p:cNvPicPr>
            <a:picLocks noChangeAspect="1"/>
          </p:cNvPicPr>
          <p:nvPr userDrawn="1"/>
        </p:nvPicPr>
        <p:blipFill>
          <a:blip r:embed="rId2"/>
          <a:stretch>
            <a:fillRect/>
          </a:stretch>
        </p:blipFill>
        <p:spPr>
          <a:xfrm rot="10800000">
            <a:off x="6617" y="0"/>
            <a:ext cx="3835400" cy="5143500"/>
          </a:xfrm>
          <a:prstGeom prst="rect">
            <a:avLst/>
          </a:prstGeom>
        </p:spPr>
      </p:pic>
    </p:spTree>
    <p:extLst>
      <p:ext uri="{BB962C8B-B14F-4D97-AF65-F5344CB8AC3E}">
        <p14:creationId xmlns:p14="http://schemas.microsoft.com/office/powerpoint/2010/main" val="860291301"/>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wedge background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458437"/>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wedge background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0A0AF-3DCE-F9D9-C7D1-156E67EEC7A5}"/>
              </a:ext>
            </a:extLst>
          </p:cNvPr>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595B68-9E59-5556-5D91-CA034D0C623A}"/>
              </a:ext>
            </a:extLst>
          </p:cNvPr>
          <p:cNvPicPr>
            <a:picLocks noChangeAspect="1"/>
          </p:cNvPicPr>
          <p:nvPr userDrawn="1"/>
        </p:nvPicPr>
        <p:blipFill>
          <a:blip r:embed="rId2"/>
          <a:stretch>
            <a:fillRect/>
          </a:stretch>
        </p:blipFill>
        <p:spPr>
          <a:xfrm>
            <a:off x="431800" y="447675"/>
            <a:ext cx="1054100" cy="292100"/>
          </a:xfrm>
          <a:prstGeom prst="rect">
            <a:avLst/>
          </a:prstGeom>
        </p:spPr>
      </p:pic>
      <p:pic>
        <p:nvPicPr>
          <p:cNvPr id="5" name="Picture 4">
            <a:extLst>
              <a:ext uri="{FF2B5EF4-FFF2-40B4-BE49-F238E27FC236}">
                <a16:creationId xmlns:a16="http://schemas.microsoft.com/office/drawing/2014/main" id="{C3114298-3A38-391E-90B1-37F427FB8884}"/>
              </a:ext>
            </a:extLst>
          </p:cNvPr>
          <p:cNvPicPr>
            <a:picLocks noChangeAspect="1"/>
          </p:cNvPicPr>
          <p:nvPr userDrawn="1"/>
        </p:nvPicPr>
        <p:blipFill>
          <a:blip r:embed="rId3"/>
          <a:stretch>
            <a:fillRect/>
          </a:stretch>
        </p:blipFill>
        <p:spPr>
          <a:xfrm>
            <a:off x="7708900" y="3708400"/>
            <a:ext cx="1435100" cy="1435100"/>
          </a:xfrm>
          <a:prstGeom prst="rect">
            <a:avLst/>
          </a:prstGeom>
        </p:spPr>
      </p:pic>
    </p:spTree>
    <p:extLst>
      <p:ext uri="{BB962C8B-B14F-4D97-AF65-F5344CB8AC3E}">
        <p14:creationId xmlns:p14="http://schemas.microsoft.com/office/powerpoint/2010/main" val="2285383363"/>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en wedg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A46D5-7259-DB9B-1845-0BA0CAB1037F}"/>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2" name="Picture 1">
            <a:extLst>
              <a:ext uri="{FF2B5EF4-FFF2-40B4-BE49-F238E27FC236}">
                <a16:creationId xmlns:a16="http://schemas.microsoft.com/office/drawing/2014/main" id="{5F86F6F5-0C23-293D-2883-66E45D7F2D64}"/>
              </a:ext>
            </a:extLst>
          </p:cNvPr>
          <p:cNvPicPr>
            <a:picLocks noChangeAspect="1"/>
          </p:cNvPicPr>
          <p:nvPr userDrawn="1"/>
        </p:nvPicPr>
        <p:blipFill>
          <a:blip r:embed="rId3"/>
          <a:stretch>
            <a:fillRect/>
          </a:stretch>
        </p:blipFill>
        <p:spPr>
          <a:xfrm>
            <a:off x="-15368" y="0"/>
            <a:ext cx="5138702" cy="5143500"/>
          </a:xfrm>
          <a:prstGeom prst="rect">
            <a:avLst/>
          </a:prstGeom>
        </p:spPr>
      </p:pic>
      <p:pic>
        <p:nvPicPr>
          <p:cNvPr id="3" name="Picture 2">
            <a:extLst>
              <a:ext uri="{FF2B5EF4-FFF2-40B4-BE49-F238E27FC236}">
                <a16:creationId xmlns:a16="http://schemas.microsoft.com/office/drawing/2014/main" id="{B4FE5EBA-049A-ACE0-F693-78F25EF9B525}"/>
              </a:ext>
            </a:extLst>
          </p:cNvPr>
          <p:cNvPicPr>
            <a:picLocks noChangeAspect="1"/>
          </p:cNvPicPr>
          <p:nvPr userDrawn="1"/>
        </p:nvPicPr>
        <p:blipFill>
          <a:blip r:embed="rId4"/>
          <a:stretch>
            <a:fillRect/>
          </a:stretch>
        </p:blipFill>
        <p:spPr>
          <a:xfrm>
            <a:off x="431800" y="447675"/>
            <a:ext cx="1054100" cy="292100"/>
          </a:xfrm>
          <a:prstGeom prst="rect">
            <a:avLst/>
          </a:prstGeom>
        </p:spPr>
      </p:pic>
    </p:spTree>
    <p:extLst>
      <p:ext uri="{BB962C8B-B14F-4D97-AF65-F5344CB8AC3E}">
        <p14:creationId xmlns:p14="http://schemas.microsoft.com/office/powerpoint/2010/main" val="3891123315"/>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wedge background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9C792-4AAF-D729-74CB-B4E7290EE31C}"/>
              </a:ext>
            </a:extLst>
          </p:cNvPr>
          <p:cNvPicPr>
            <a:picLocks noChangeAspect="1"/>
          </p:cNvPicPr>
          <p:nvPr userDrawn="1"/>
        </p:nvPicPr>
        <p:blipFill>
          <a:blip r:embed="rId2"/>
          <a:stretch>
            <a:fillRect/>
          </a:stretch>
        </p:blipFill>
        <p:spPr>
          <a:xfrm rot="10800000">
            <a:off x="4000500" y="0"/>
            <a:ext cx="5143500" cy="5148302"/>
          </a:xfrm>
          <a:prstGeom prst="rect">
            <a:avLst/>
          </a:prstGeom>
        </p:spPr>
      </p:pic>
      <p:pic>
        <p:nvPicPr>
          <p:cNvPr id="5" name="Picture 4">
            <a:extLst>
              <a:ext uri="{FF2B5EF4-FFF2-40B4-BE49-F238E27FC236}">
                <a16:creationId xmlns:a16="http://schemas.microsoft.com/office/drawing/2014/main" id="{6259515C-A352-50E3-25AA-9F800A2D6F27}"/>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4282327622"/>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en wedge background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DFDFA-66F7-AEA1-E201-8C06043A76FD}"/>
              </a:ext>
            </a:extLst>
          </p:cNvPr>
          <p:cNvPicPr>
            <a:picLocks noChangeAspect="1"/>
          </p:cNvPicPr>
          <p:nvPr userDrawn="1"/>
        </p:nvPicPr>
        <p:blipFill>
          <a:blip r:embed="rId2"/>
          <a:stretch>
            <a:fillRect/>
          </a:stretch>
        </p:blipFill>
        <p:spPr>
          <a:xfrm rot="10800000">
            <a:off x="0" y="0"/>
            <a:ext cx="3835400" cy="5143500"/>
          </a:xfrm>
          <a:prstGeom prst="rect">
            <a:avLst/>
          </a:prstGeom>
        </p:spPr>
      </p:pic>
      <p:pic>
        <p:nvPicPr>
          <p:cNvPr id="3" name="Picture 2">
            <a:extLst>
              <a:ext uri="{FF2B5EF4-FFF2-40B4-BE49-F238E27FC236}">
                <a16:creationId xmlns:a16="http://schemas.microsoft.com/office/drawing/2014/main" id="{AAA8152E-7CE9-25F8-2130-ECD416C753CC}"/>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95628651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mag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E3173-7875-85B0-18D4-4F4B9C91BCDC}"/>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11" name="Picture 10">
            <a:extLst>
              <a:ext uri="{FF2B5EF4-FFF2-40B4-BE49-F238E27FC236}">
                <a16:creationId xmlns:a16="http://schemas.microsoft.com/office/drawing/2014/main" id="{8C3D4A4E-27C7-F821-9E55-6225D6C2ED66}"/>
              </a:ext>
            </a:extLst>
          </p:cNvPr>
          <p:cNvPicPr>
            <a:picLocks noChangeAspect="1"/>
          </p:cNvPicPr>
          <p:nvPr userDrawn="1"/>
        </p:nvPicPr>
        <p:blipFill>
          <a:blip r:embed="rId3">
            <a:alphaModFix amt="35000"/>
          </a:blip>
          <a:stretch>
            <a:fillRect/>
          </a:stretch>
        </p:blipFill>
        <p:spPr>
          <a:xfrm>
            <a:off x="-11798" y="0"/>
            <a:ext cx="5143500" cy="5143500"/>
          </a:xfrm>
          <a:prstGeom prst="rect">
            <a:avLst/>
          </a:prstGeom>
          <a:ln>
            <a:noFill/>
          </a:ln>
        </p:spPr>
      </p:pic>
      <p:sp>
        <p:nvSpPr>
          <p:cNvPr id="16" name="Text Placeholder 17">
            <a:extLst>
              <a:ext uri="{FF2B5EF4-FFF2-40B4-BE49-F238E27FC236}">
                <a16:creationId xmlns:a16="http://schemas.microsoft.com/office/drawing/2014/main" id="{73D93446-F95D-DE0D-82A9-72AB0D02E36F}"/>
              </a:ext>
            </a:extLst>
          </p:cNvPr>
          <p:cNvSpPr>
            <a:spLocks noGrp="1"/>
          </p:cNvSpPr>
          <p:nvPr>
            <p:ph type="body" sz="quarter" idx="13" hasCustomPrompt="1"/>
          </p:nvPr>
        </p:nvSpPr>
        <p:spPr>
          <a:xfrm>
            <a:off x="4470931" y="4549774"/>
            <a:ext cx="4241269" cy="292101"/>
          </a:xfrm>
        </p:spPr>
        <p:txBody>
          <a:bodyPr/>
          <a:lstStyle>
            <a:lvl1pPr marL="0" marR="0" indent="0" algn="r" defTabSz="457200" rtl="0" eaLnBrk="0" fontAlgn="base" latinLnBrk="0" hangingPunct="0">
              <a:lnSpc>
                <a:spcPct val="100000"/>
              </a:lnSpc>
              <a:spcBef>
                <a:spcPct val="0"/>
              </a:spcBef>
              <a:spcAft>
                <a:spcPct val="0"/>
              </a:spcAft>
              <a:buClrTx/>
              <a:buSzTx/>
              <a:buFontTx/>
              <a:buNone/>
              <a:tabLst/>
              <a:defRPr sz="1500" baseline="0">
                <a:solidFill>
                  <a:schemeClr val="bg1"/>
                </a:solidFill>
              </a:defRPr>
            </a:lvl1pPr>
          </a:lstStyle>
          <a:p>
            <a:r>
              <a:rPr lang="en-US" sz="1500" cap="all" baseline="0" dirty="0"/>
              <a:t>MONTERRAT 15pt caps SECTOR</a:t>
            </a:r>
          </a:p>
        </p:txBody>
      </p:sp>
      <p:sp>
        <p:nvSpPr>
          <p:cNvPr id="2" name="Text Placeholder 4">
            <a:extLst>
              <a:ext uri="{FF2B5EF4-FFF2-40B4-BE49-F238E27FC236}">
                <a16:creationId xmlns:a16="http://schemas.microsoft.com/office/drawing/2014/main" id="{DE2661F2-D1E8-55F7-C357-A541F8B97A49}"/>
              </a:ext>
            </a:extLst>
          </p:cNvPr>
          <p:cNvSpPr>
            <a:spLocks noGrp="1"/>
          </p:cNvSpPr>
          <p:nvPr>
            <p:ph type="body" sz="quarter" idx="19" hasCustomPrompt="1"/>
          </p:nvPr>
        </p:nvSpPr>
        <p:spPr>
          <a:xfrm>
            <a:off x="4740088" y="902901"/>
            <a:ext cx="3972112" cy="863244"/>
          </a:xfrm>
        </p:spPr>
        <p:txBody>
          <a:bodyPr>
            <a:noAutofit/>
          </a:bodyPr>
          <a:lstStyle>
            <a:lvl1pPr algn="r">
              <a:defRPr sz="2800" b="0" i="0" baseline="0">
                <a:solidFill>
                  <a:schemeClr val="bg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Medium header in 28pt Montserrat</a:t>
            </a:r>
          </a:p>
        </p:txBody>
      </p:sp>
      <p:pic>
        <p:nvPicPr>
          <p:cNvPr id="5" name="Picture 4">
            <a:extLst>
              <a:ext uri="{FF2B5EF4-FFF2-40B4-BE49-F238E27FC236}">
                <a16:creationId xmlns:a16="http://schemas.microsoft.com/office/drawing/2014/main" id="{DF098DDD-868C-F775-30A3-182BDD48A3D4}"/>
              </a:ext>
            </a:extLst>
          </p:cNvPr>
          <p:cNvPicPr>
            <a:picLocks noChangeAspect="1"/>
          </p:cNvPicPr>
          <p:nvPr userDrawn="1"/>
        </p:nvPicPr>
        <p:blipFill>
          <a:blip r:embed="rId4"/>
          <a:stretch>
            <a:fillRect/>
          </a:stretch>
        </p:blipFill>
        <p:spPr>
          <a:xfrm>
            <a:off x="431800" y="447675"/>
            <a:ext cx="1054100" cy="292100"/>
          </a:xfrm>
          <a:prstGeom prst="rect">
            <a:avLst/>
          </a:prstGeom>
        </p:spPr>
      </p:pic>
    </p:spTree>
    <p:extLst>
      <p:ext uri="{BB962C8B-B14F-4D97-AF65-F5344CB8AC3E}">
        <p14:creationId xmlns:p14="http://schemas.microsoft.com/office/powerpoint/2010/main" val="177728419"/>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en wedge background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74960-BB8F-7A27-9F60-01EDEC771C81}"/>
              </a:ext>
            </a:extLst>
          </p:cNvPr>
          <p:cNvPicPr>
            <a:picLocks noChangeAspect="1"/>
          </p:cNvPicPr>
          <p:nvPr userDrawn="1"/>
        </p:nvPicPr>
        <p:blipFill>
          <a:blip r:embed="rId2"/>
          <a:stretch>
            <a:fillRect/>
          </a:stretch>
        </p:blipFill>
        <p:spPr>
          <a:xfrm>
            <a:off x="5308600" y="0"/>
            <a:ext cx="3835400" cy="5143500"/>
          </a:xfrm>
          <a:prstGeom prst="rect">
            <a:avLst/>
          </a:prstGeom>
        </p:spPr>
      </p:pic>
      <p:pic>
        <p:nvPicPr>
          <p:cNvPr id="5" name="Picture 4">
            <a:extLst>
              <a:ext uri="{FF2B5EF4-FFF2-40B4-BE49-F238E27FC236}">
                <a16:creationId xmlns:a16="http://schemas.microsoft.com/office/drawing/2014/main" id="{41EB5797-7AEF-5F83-DB7A-93EBF8D83A6A}"/>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302574842"/>
      </p:ext>
    </p:extLst>
  </p:cSld>
  <p:clrMapOvr>
    <a:masterClrMapping/>
  </p:clrMapOvr>
  <p:transition>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 wedge background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EE4E1-68F5-0F7D-AA42-308435F24E62}"/>
              </a:ext>
            </a:extLst>
          </p:cNvPr>
          <p:cNvPicPr>
            <a:picLocks noChangeAspect="1"/>
          </p:cNvPicPr>
          <p:nvPr userDrawn="1"/>
        </p:nvPicPr>
        <p:blipFill>
          <a:blip r:embed="rId2"/>
          <a:stretch>
            <a:fillRect/>
          </a:stretch>
        </p:blipFill>
        <p:spPr>
          <a:xfrm>
            <a:off x="0" y="0"/>
            <a:ext cx="2514600" cy="2514600"/>
          </a:xfrm>
          <a:prstGeom prst="rect">
            <a:avLst/>
          </a:prstGeom>
        </p:spPr>
      </p:pic>
      <p:pic>
        <p:nvPicPr>
          <p:cNvPr id="2" name="Picture 1">
            <a:extLst>
              <a:ext uri="{FF2B5EF4-FFF2-40B4-BE49-F238E27FC236}">
                <a16:creationId xmlns:a16="http://schemas.microsoft.com/office/drawing/2014/main" id="{115AECB0-D64B-A3AF-1907-855CEE58905C}"/>
              </a:ext>
            </a:extLst>
          </p:cNvPr>
          <p:cNvPicPr>
            <a:picLocks noChangeAspect="1"/>
          </p:cNvPicPr>
          <p:nvPr userDrawn="1"/>
        </p:nvPicPr>
        <p:blipFill>
          <a:blip r:embed="rId3"/>
          <a:stretch>
            <a:fillRect/>
          </a:stretch>
        </p:blipFill>
        <p:spPr>
          <a:xfrm>
            <a:off x="431800" y="447675"/>
            <a:ext cx="1054100" cy="292100"/>
          </a:xfrm>
          <a:prstGeom prst="rect">
            <a:avLst/>
          </a:prstGeom>
        </p:spPr>
      </p:pic>
      <p:pic>
        <p:nvPicPr>
          <p:cNvPr id="7" name="Picture 6">
            <a:extLst>
              <a:ext uri="{FF2B5EF4-FFF2-40B4-BE49-F238E27FC236}">
                <a16:creationId xmlns:a16="http://schemas.microsoft.com/office/drawing/2014/main" id="{9EE8A15B-C49D-9956-1332-DB58FBC37ACA}"/>
              </a:ext>
            </a:extLst>
          </p:cNvPr>
          <p:cNvPicPr>
            <a:picLocks noChangeAspect="1"/>
          </p:cNvPicPr>
          <p:nvPr userDrawn="1"/>
        </p:nvPicPr>
        <p:blipFill>
          <a:blip r:embed="rId2"/>
          <a:stretch>
            <a:fillRect/>
          </a:stretch>
        </p:blipFill>
        <p:spPr>
          <a:xfrm rot="10800000">
            <a:off x="6629400" y="2628900"/>
            <a:ext cx="2514600" cy="2514600"/>
          </a:xfrm>
          <a:prstGeom prst="rect">
            <a:avLst/>
          </a:prstGeom>
        </p:spPr>
      </p:pic>
    </p:spTree>
    <p:extLst>
      <p:ext uri="{BB962C8B-B14F-4D97-AF65-F5344CB8AC3E}">
        <p14:creationId xmlns:p14="http://schemas.microsoft.com/office/powerpoint/2010/main" val="1838283394"/>
      </p:ext>
    </p:extLst>
  </p:cSld>
  <p:clrMapOvr>
    <a:masterClrMapping/>
  </p:clrMapOvr>
  <p:transition>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een gradient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F3DD7-564C-D0B2-AA41-B8C1BDC82A8B}"/>
              </a:ext>
            </a:extLst>
          </p:cNvPr>
          <p:cNvPicPr>
            <a:picLocks noChangeAspect="1"/>
          </p:cNvPicPr>
          <p:nvPr userDrawn="1"/>
        </p:nvPicPr>
        <p:blipFill>
          <a:blip r:embed="rId2"/>
          <a:stretch>
            <a:fillRect/>
          </a:stretch>
        </p:blipFill>
        <p:spPr>
          <a:xfrm>
            <a:off x="0" y="-1"/>
            <a:ext cx="9144000" cy="5143501"/>
          </a:xfrm>
          <a:prstGeom prst="rect">
            <a:avLst/>
          </a:prstGeom>
        </p:spPr>
      </p:pic>
      <p:pic>
        <p:nvPicPr>
          <p:cNvPr id="5" name="Picture 4">
            <a:extLst>
              <a:ext uri="{FF2B5EF4-FFF2-40B4-BE49-F238E27FC236}">
                <a16:creationId xmlns:a16="http://schemas.microsoft.com/office/drawing/2014/main" id="{76FB71AB-F583-4F99-11A5-47A3BB34C26B}"/>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3872913280"/>
      </p:ext>
    </p:extLst>
  </p:cSld>
  <p:clrMapOvr>
    <a:masterClrMapping/>
  </p:clrMapOvr>
  <p:transition>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rple wedg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0776D-DA50-6539-BDF8-C6086CFEB35D}"/>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4" name="Picture 3">
            <a:extLst>
              <a:ext uri="{FF2B5EF4-FFF2-40B4-BE49-F238E27FC236}">
                <a16:creationId xmlns:a16="http://schemas.microsoft.com/office/drawing/2014/main" id="{364B43FB-0515-007F-B008-FCA90DDF6A09}"/>
              </a:ext>
            </a:extLst>
          </p:cNvPr>
          <p:cNvPicPr>
            <a:picLocks noChangeAspect="1"/>
          </p:cNvPicPr>
          <p:nvPr userDrawn="1"/>
        </p:nvPicPr>
        <p:blipFill>
          <a:blip r:embed="rId3"/>
          <a:stretch>
            <a:fillRect/>
          </a:stretch>
        </p:blipFill>
        <p:spPr>
          <a:xfrm>
            <a:off x="-16934" y="0"/>
            <a:ext cx="5143500" cy="5143500"/>
          </a:xfrm>
          <a:prstGeom prst="rect">
            <a:avLst/>
          </a:prstGeom>
        </p:spPr>
      </p:pic>
      <p:pic>
        <p:nvPicPr>
          <p:cNvPr id="5" name="Picture 4">
            <a:extLst>
              <a:ext uri="{FF2B5EF4-FFF2-40B4-BE49-F238E27FC236}">
                <a16:creationId xmlns:a16="http://schemas.microsoft.com/office/drawing/2014/main" id="{22B524A6-09F7-598B-5C2E-DFDBE65A856F}"/>
              </a:ext>
            </a:extLst>
          </p:cNvPr>
          <p:cNvPicPr>
            <a:picLocks noChangeAspect="1"/>
          </p:cNvPicPr>
          <p:nvPr userDrawn="1"/>
        </p:nvPicPr>
        <p:blipFill>
          <a:blip r:embed="rId4"/>
          <a:stretch>
            <a:fillRect/>
          </a:stretch>
        </p:blipFill>
        <p:spPr>
          <a:xfrm>
            <a:off x="431800" y="447675"/>
            <a:ext cx="1054100" cy="292100"/>
          </a:xfrm>
          <a:prstGeom prst="rect">
            <a:avLst/>
          </a:prstGeom>
        </p:spPr>
      </p:pic>
    </p:spTree>
    <p:extLst>
      <p:ext uri="{BB962C8B-B14F-4D97-AF65-F5344CB8AC3E}">
        <p14:creationId xmlns:p14="http://schemas.microsoft.com/office/powerpoint/2010/main" val="4148101586"/>
      </p:ext>
    </p:extLst>
  </p:cSld>
  <p:clrMapOvr>
    <a:masterClrMapping/>
  </p:clrMapOvr>
  <p:transition>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rple wedge background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1C9F3-967F-B468-CDDE-FD9299EB1609}"/>
              </a:ext>
            </a:extLst>
          </p:cNvPr>
          <p:cNvPicPr>
            <a:picLocks noChangeAspect="1"/>
          </p:cNvPicPr>
          <p:nvPr userDrawn="1"/>
        </p:nvPicPr>
        <p:blipFill>
          <a:blip r:embed="rId2"/>
          <a:stretch>
            <a:fillRect/>
          </a:stretch>
        </p:blipFill>
        <p:spPr>
          <a:xfrm rot="10800000">
            <a:off x="4000500" y="0"/>
            <a:ext cx="5143500" cy="5143500"/>
          </a:xfrm>
          <a:prstGeom prst="rect">
            <a:avLst/>
          </a:prstGeom>
        </p:spPr>
      </p:pic>
      <p:pic>
        <p:nvPicPr>
          <p:cNvPr id="3" name="Picture 2">
            <a:extLst>
              <a:ext uri="{FF2B5EF4-FFF2-40B4-BE49-F238E27FC236}">
                <a16:creationId xmlns:a16="http://schemas.microsoft.com/office/drawing/2014/main" id="{88D7C173-37DA-8C0C-BC37-9BB5D2CDB897}"/>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3568240291"/>
      </p:ext>
    </p:extLst>
  </p:cSld>
  <p:clrMapOvr>
    <a:masterClrMapping/>
  </p:clrMapOvr>
  <p:transition>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rple wedge background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9244BE-FC9C-44B8-F711-B672CB86900F}"/>
              </a:ext>
            </a:extLst>
          </p:cNvPr>
          <p:cNvPicPr>
            <a:picLocks noChangeAspect="1"/>
          </p:cNvPicPr>
          <p:nvPr userDrawn="1"/>
        </p:nvPicPr>
        <p:blipFill>
          <a:blip r:embed="rId2"/>
          <a:stretch>
            <a:fillRect/>
          </a:stretch>
        </p:blipFill>
        <p:spPr>
          <a:xfrm>
            <a:off x="5308600" y="0"/>
            <a:ext cx="3835400" cy="5143500"/>
          </a:xfrm>
          <a:prstGeom prst="rect">
            <a:avLst/>
          </a:prstGeom>
        </p:spPr>
      </p:pic>
      <p:pic>
        <p:nvPicPr>
          <p:cNvPr id="5" name="Picture 4">
            <a:extLst>
              <a:ext uri="{FF2B5EF4-FFF2-40B4-BE49-F238E27FC236}">
                <a16:creationId xmlns:a16="http://schemas.microsoft.com/office/drawing/2014/main" id="{479D7E96-5135-F51B-2772-3702CA0F745D}"/>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2119698229"/>
      </p:ext>
    </p:extLst>
  </p:cSld>
  <p:clrMapOvr>
    <a:masterClrMapping/>
  </p:clrMapOvr>
  <p:transition>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rple wedge background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9A7623-2A01-FC66-27C4-0580AB807320}"/>
              </a:ext>
            </a:extLst>
          </p:cNvPr>
          <p:cNvPicPr>
            <a:picLocks noChangeAspect="1"/>
          </p:cNvPicPr>
          <p:nvPr userDrawn="1"/>
        </p:nvPicPr>
        <p:blipFill>
          <a:blip r:embed="rId2"/>
          <a:stretch>
            <a:fillRect/>
          </a:stretch>
        </p:blipFill>
        <p:spPr>
          <a:xfrm rot="10800000">
            <a:off x="0" y="-10085"/>
            <a:ext cx="3835400" cy="5143500"/>
          </a:xfrm>
          <a:prstGeom prst="rect">
            <a:avLst/>
          </a:prstGeom>
        </p:spPr>
      </p:pic>
      <p:pic>
        <p:nvPicPr>
          <p:cNvPr id="3" name="Picture 2">
            <a:extLst>
              <a:ext uri="{FF2B5EF4-FFF2-40B4-BE49-F238E27FC236}">
                <a16:creationId xmlns:a16="http://schemas.microsoft.com/office/drawing/2014/main" id="{7147BD2C-9F5A-5430-144D-9D3308C30B3A}"/>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2696152415"/>
      </p:ext>
    </p:extLst>
  </p:cSld>
  <p:clrMapOvr>
    <a:masterClrMapping/>
  </p:clrMapOvr>
  <p:transition>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ple wedge background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FFE28B-C647-8775-5FE0-DFED29712112}"/>
              </a:ext>
            </a:extLst>
          </p:cNvPr>
          <p:cNvPicPr>
            <a:picLocks noChangeAspect="1"/>
          </p:cNvPicPr>
          <p:nvPr userDrawn="1"/>
        </p:nvPicPr>
        <p:blipFill>
          <a:blip r:embed="rId2"/>
          <a:stretch>
            <a:fillRect/>
          </a:stretch>
        </p:blipFill>
        <p:spPr>
          <a:xfrm>
            <a:off x="0" y="0"/>
            <a:ext cx="2514600" cy="2514600"/>
          </a:xfrm>
          <a:prstGeom prst="rect">
            <a:avLst/>
          </a:prstGeom>
        </p:spPr>
      </p:pic>
      <p:pic>
        <p:nvPicPr>
          <p:cNvPr id="5" name="Picture 4">
            <a:extLst>
              <a:ext uri="{FF2B5EF4-FFF2-40B4-BE49-F238E27FC236}">
                <a16:creationId xmlns:a16="http://schemas.microsoft.com/office/drawing/2014/main" id="{6448E253-11B0-2FA5-481F-3E6C667E587D}"/>
              </a:ext>
            </a:extLst>
          </p:cNvPr>
          <p:cNvPicPr>
            <a:picLocks noChangeAspect="1"/>
          </p:cNvPicPr>
          <p:nvPr userDrawn="1"/>
        </p:nvPicPr>
        <p:blipFill>
          <a:blip r:embed="rId3"/>
          <a:stretch>
            <a:fillRect/>
          </a:stretch>
        </p:blipFill>
        <p:spPr>
          <a:xfrm>
            <a:off x="431800" y="447675"/>
            <a:ext cx="1054100" cy="292100"/>
          </a:xfrm>
          <a:prstGeom prst="rect">
            <a:avLst/>
          </a:prstGeom>
        </p:spPr>
      </p:pic>
      <p:pic>
        <p:nvPicPr>
          <p:cNvPr id="6" name="Picture 5">
            <a:extLst>
              <a:ext uri="{FF2B5EF4-FFF2-40B4-BE49-F238E27FC236}">
                <a16:creationId xmlns:a16="http://schemas.microsoft.com/office/drawing/2014/main" id="{5BFCF6E6-B851-0F52-F7A6-24C4104176A0}"/>
              </a:ext>
            </a:extLst>
          </p:cNvPr>
          <p:cNvPicPr>
            <a:picLocks noChangeAspect="1"/>
          </p:cNvPicPr>
          <p:nvPr userDrawn="1"/>
        </p:nvPicPr>
        <p:blipFill>
          <a:blip r:embed="rId2"/>
          <a:stretch>
            <a:fillRect/>
          </a:stretch>
        </p:blipFill>
        <p:spPr>
          <a:xfrm rot="10800000">
            <a:off x="6629400" y="2628900"/>
            <a:ext cx="2514600" cy="2514600"/>
          </a:xfrm>
          <a:prstGeom prst="rect">
            <a:avLst/>
          </a:prstGeom>
        </p:spPr>
      </p:pic>
    </p:spTree>
    <p:extLst>
      <p:ext uri="{BB962C8B-B14F-4D97-AF65-F5344CB8AC3E}">
        <p14:creationId xmlns:p14="http://schemas.microsoft.com/office/powerpoint/2010/main" val="3691643148"/>
      </p:ext>
    </p:extLst>
  </p:cSld>
  <p:clrMapOvr>
    <a:masterClrMapping/>
  </p:clrMapOvr>
  <p:transition>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D7C2FB-AE19-B9D7-0727-B3CE7F3FB9E9}"/>
              </a:ext>
            </a:extLst>
          </p:cNvPr>
          <p:cNvPicPr>
            <a:picLocks noChangeAspect="1"/>
          </p:cNvPicPr>
          <p:nvPr userDrawn="1"/>
        </p:nvPicPr>
        <p:blipFill>
          <a:blip r:embed="rId2"/>
          <a:stretch>
            <a:fillRect/>
          </a:stretch>
        </p:blipFill>
        <p:spPr>
          <a:xfrm>
            <a:off x="0" y="-1"/>
            <a:ext cx="9144000" cy="5143501"/>
          </a:xfrm>
          <a:prstGeom prst="rect">
            <a:avLst/>
          </a:prstGeom>
        </p:spPr>
      </p:pic>
      <p:pic>
        <p:nvPicPr>
          <p:cNvPr id="3" name="Picture 2">
            <a:extLst>
              <a:ext uri="{FF2B5EF4-FFF2-40B4-BE49-F238E27FC236}">
                <a16:creationId xmlns:a16="http://schemas.microsoft.com/office/drawing/2014/main" id="{8F971284-CED5-B0F6-BD5A-771E3EC10B1E}"/>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372098070"/>
      </p:ext>
    </p:extLst>
  </p:cSld>
  <p:clrMapOvr>
    <a:masterClrMapping/>
  </p:clrMapOvr>
  <p:transition>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 wedg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B0FEBB-1464-8C3D-EBC1-42018BB90D90}"/>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4" name="Picture 3">
            <a:extLst>
              <a:ext uri="{FF2B5EF4-FFF2-40B4-BE49-F238E27FC236}">
                <a16:creationId xmlns:a16="http://schemas.microsoft.com/office/drawing/2014/main" id="{DD9E9883-0CB8-38DD-55D2-7D7F8FD3D6E3}"/>
              </a:ext>
            </a:extLst>
          </p:cNvPr>
          <p:cNvPicPr>
            <a:picLocks noChangeAspect="1"/>
          </p:cNvPicPr>
          <p:nvPr userDrawn="1"/>
        </p:nvPicPr>
        <p:blipFill>
          <a:blip r:embed="rId3"/>
          <a:stretch>
            <a:fillRect/>
          </a:stretch>
        </p:blipFill>
        <p:spPr>
          <a:xfrm>
            <a:off x="-17252" y="0"/>
            <a:ext cx="5143500" cy="5143500"/>
          </a:xfrm>
          <a:prstGeom prst="rect">
            <a:avLst/>
          </a:prstGeom>
        </p:spPr>
      </p:pic>
      <p:pic>
        <p:nvPicPr>
          <p:cNvPr id="3" name="Picture 2">
            <a:extLst>
              <a:ext uri="{FF2B5EF4-FFF2-40B4-BE49-F238E27FC236}">
                <a16:creationId xmlns:a16="http://schemas.microsoft.com/office/drawing/2014/main" id="{8F971284-CED5-B0F6-BD5A-771E3EC10B1E}"/>
              </a:ext>
            </a:extLst>
          </p:cNvPr>
          <p:cNvPicPr>
            <a:picLocks noChangeAspect="1"/>
          </p:cNvPicPr>
          <p:nvPr userDrawn="1"/>
        </p:nvPicPr>
        <p:blipFill>
          <a:blip r:embed="rId4"/>
          <a:stretch>
            <a:fillRect/>
          </a:stretch>
        </p:blipFill>
        <p:spPr>
          <a:xfrm>
            <a:off x="431800" y="447675"/>
            <a:ext cx="1054100" cy="292100"/>
          </a:xfrm>
          <a:prstGeom prst="rect">
            <a:avLst/>
          </a:prstGeom>
        </p:spPr>
      </p:pic>
    </p:spTree>
    <p:extLst>
      <p:ext uri="{BB962C8B-B14F-4D97-AF65-F5344CB8AC3E}">
        <p14:creationId xmlns:p14="http://schemas.microsoft.com/office/powerpoint/2010/main" val="1797465255"/>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4816853-5EB8-7AEC-C302-41AC2B741E25}"/>
              </a:ext>
            </a:extLst>
          </p:cNvPr>
          <p:cNvSpPr>
            <a:spLocks noGrp="1"/>
          </p:cNvSpPr>
          <p:nvPr>
            <p:ph type="body" sz="quarter" idx="19" hasCustomPrompt="1"/>
          </p:nvPr>
        </p:nvSpPr>
        <p:spPr>
          <a:xfrm>
            <a:off x="3599241" y="1191087"/>
            <a:ext cx="2886594" cy="238325"/>
          </a:xfrm>
        </p:spPr>
        <p:txBody>
          <a:bodyPr>
            <a:normAutofit/>
          </a:bodyPr>
          <a:lstStyle>
            <a:lvl1pPr algn="l">
              <a:defRPr sz="12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NAME MONTSERRAT CAPS 12 pt</a:t>
            </a:r>
          </a:p>
        </p:txBody>
      </p:sp>
      <p:sp>
        <p:nvSpPr>
          <p:cNvPr id="21" name="Text Placeholder 4">
            <a:extLst>
              <a:ext uri="{FF2B5EF4-FFF2-40B4-BE49-F238E27FC236}">
                <a16:creationId xmlns:a16="http://schemas.microsoft.com/office/drawing/2014/main" id="{AB4FB6D6-A12A-308C-324C-2D05941A1C50}"/>
              </a:ext>
            </a:extLst>
          </p:cNvPr>
          <p:cNvSpPr>
            <a:spLocks noGrp="1"/>
          </p:cNvSpPr>
          <p:nvPr>
            <p:ph type="body" sz="quarter" idx="21" hasCustomPrompt="1"/>
          </p:nvPr>
        </p:nvSpPr>
        <p:spPr>
          <a:xfrm>
            <a:off x="3599241" y="1444891"/>
            <a:ext cx="2886593" cy="238325"/>
          </a:xfrm>
        </p:spPr>
        <p:txBody>
          <a:bodyPr>
            <a:normAutofit/>
          </a:bodyPr>
          <a:lstStyle>
            <a:lvl1pPr algn="l">
              <a:defRPr sz="1100">
                <a:solidFill>
                  <a:srgbClr val="0BBBEF"/>
                </a:solidFill>
                <a:latin typeface="Montserrat SemiBold" panose="000007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Title Montserrat semi bold  11 pt</a:t>
            </a:r>
          </a:p>
        </p:txBody>
      </p:sp>
      <p:sp>
        <p:nvSpPr>
          <p:cNvPr id="22" name="Text Placeholder 6">
            <a:extLst>
              <a:ext uri="{FF2B5EF4-FFF2-40B4-BE49-F238E27FC236}">
                <a16:creationId xmlns:a16="http://schemas.microsoft.com/office/drawing/2014/main" id="{12160C11-2E10-71C4-F533-EBA9A9DC3EAC}"/>
              </a:ext>
            </a:extLst>
          </p:cNvPr>
          <p:cNvSpPr>
            <a:spLocks noGrp="1"/>
          </p:cNvSpPr>
          <p:nvPr>
            <p:ph type="body" sz="quarter" idx="22" hasCustomPrompt="1"/>
          </p:nvPr>
        </p:nvSpPr>
        <p:spPr>
          <a:xfrm>
            <a:off x="3599243" y="1791718"/>
            <a:ext cx="5112958" cy="2936575"/>
          </a:xfrm>
        </p:spPr>
        <p:txBody>
          <a:bodyPr>
            <a:normAutofit/>
          </a:bodyPr>
          <a:lstStyle>
            <a:lvl1pPr>
              <a:defRPr sz="1200" b="0" i="0" baseline="0">
                <a:latin typeface="Montserrat" pitchFamily="2" charset="77"/>
              </a:defRPr>
            </a:lvl1pPr>
            <a:lvl2pPr>
              <a:defRPr sz="1100">
                <a:latin typeface="Montserrat Light" panose="00000400000000000000" pitchFamily="50" charset="0"/>
              </a:defRPr>
            </a:lvl2pPr>
            <a:lvl3pPr>
              <a:defRPr sz="1100">
                <a:latin typeface="Montserrat Light" panose="00000400000000000000" pitchFamily="50" charset="0"/>
              </a:defRPr>
            </a:lvl3pPr>
            <a:lvl4pPr>
              <a:defRPr sz="1100">
                <a:latin typeface="Montserrat Light" panose="00000400000000000000" pitchFamily="50" charset="0"/>
              </a:defRPr>
            </a:lvl4pPr>
            <a:lvl5pPr>
              <a:defRPr sz="1100">
                <a:latin typeface="Montserrat Light" panose="00000400000000000000" pitchFamily="50" charset="0"/>
              </a:defRPr>
            </a:lvl5pPr>
          </a:lstStyle>
          <a:p>
            <a:pPr lvl="0"/>
            <a:r>
              <a:rPr lang="en-US" dirty="0"/>
              <a:t>Bio and details Montserrat 12pt</a:t>
            </a:r>
            <a:endParaRPr lang="en-AU" dirty="0"/>
          </a:p>
        </p:txBody>
      </p:sp>
      <p:sp>
        <p:nvSpPr>
          <p:cNvPr id="26" name="Picture Placeholder 5">
            <a:extLst>
              <a:ext uri="{FF2B5EF4-FFF2-40B4-BE49-F238E27FC236}">
                <a16:creationId xmlns:a16="http://schemas.microsoft.com/office/drawing/2014/main" id="{23048170-4A12-DC4E-8DFE-3217716493EE}"/>
              </a:ext>
            </a:extLst>
          </p:cNvPr>
          <p:cNvSpPr>
            <a:spLocks noGrp="1"/>
          </p:cNvSpPr>
          <p:nvPr>
            <p:ph type="pic" sz="quarter" idx="13" hasCustomPrompt="1"/>
          </p:nvPr>
        </p:nvSpPr>
        <p:spPr>
          <a:xfrm>
            <a:off x="431800" y="1187449"/>
            <a:ext cx="2735642" cy="3540843"/>
          </a:xfrm>
          <a:solidFill>
            <a:schemeClr val="accent3">
              <a:lumMod val="20000"/>
              <a:lumOff val="80000"/>
            </a:schemeClr>
          </a:solidFill>
        </p:spPr>
        <p:txBody>
          <a:bodyPr>
            <a:normAutofit/>
          </a:bodyPr>
          <a:lstStyle>
            <a:lvl1pPr>
              <a:defRPr sz="1200"/>
            </a:lvl1pPr>
          </a:lstStyle>
          <a:p>
            <a:r>
              <a:rPr lang="en-US" dirty="0"/>
              <a:t>Click icon to add image</a:t>
            </a:r>
            <a:endParaRPr lang="en-AU" dirty="0"/>
          </a:p>
        </p:txBody>
      </p:sp>
    </p:spTree>
    <p:extLst>
      <p:ext uri="{BB962C8B-B14F-4D97-AF65-F5344CB8AC3E}">
        <p14:creationId xmlns:p14="http://schemas.microsoft.com/office/powerpoint/2010/main" val="778636597"/>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 wedge background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2FA68C-BC81-D32D-1981-0AF53C9547B2}"/>
              </a:ext>
            </a:extLst>
          </p:cNvPr>
          <p:cNvPicPr>
            <a:picLocks noChangeAspect="1"/>
          </p:cNvPicPr>
          <p:nvPr userDrawn="1"/>
        </p:nvPicPr>
        <p:blipFill>
          <a:blip r:embed="rId2"/>
          <a:stretch>
            <a:fillRect/>
          </a:stretch>
        </p:blipFill>
        <p:spPr>
          <a:xfrm>
            <a:off x="4000500" y="0"/>
            <a:ext cx="5143500" cy="5143500"/>
          </a:xfrm>
          <a:prstGeom prst="rect">
            <a:avLst/>
          </a:prstGeom>
        </p:spPr>
      </p:pic>
      <p:pic>
        <p:nvPicPr>
          <p:cNvPr id="6" name="Picture 5">
            <a:extLst>
              <a:ext uri="{FF2B5EF4-FFF2-40B4-BE49-F238E27FC236}">
                <a16:creationId xmlns:a16="http://schemas.microsoft.com/office/drawing/2014/main" id="{69C6BEF5-0953-667B-6123-DEB91F85F495}"/>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2663305721"/>
      </p:ext>
    </p:extLst>
  </p:cSld>
  <p:clrMapOvr>
    <a:masterClrMapping/>
  </p:clrMapOvr>
  <p:transition>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d wedge background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C6BEF5-0953-667B-6123-DEB91F85F495}"/>
              </a:ext>
            </a:extLst>
          </p:cNvPr>
          <p:cNvPicPr>
            <a:picLocks noChangeAspect="1"/>
          </p:cNvPicPr>
          <p:nvPr userDrawn="1"/>
        </p:nvPicPr>
        <p:blipFill>
          <a:blip r:embed="rId2"/>
          <a:stretch>
            <a:fillRect/>
          </a:stretch>
        </p:blipFill>
        <p:spPr>
          <a:xfrm>
            <a:off x="431800" y="447675"/>
            <a:ext cx="1054100" cy="292100"/>
          </a:xfrm>
          <a:prstGeom prst="rect">
            <a:avLst/>
          </a:prstGeom>
        </p:spPr>
      </p:pic>
      <p:pic>
        <p:nvPicPr>
          <p:cNvPr id="7" name="Picture 6">
            <a:extLst>
              <a:ext uri="{FF2B5EF4-FFF2-40B4-BE49-F238E27FC236}">
                <a16:creationId xmlns:a16="http://schemas.microsoft.com/office/drawing/2014/main" id="{11A6E14A-D64C-0E59-0FDA-8A2A6230A010}"/>
              </a:ext>
            </a:extLst>
          </p:cNvPr>
          <p:cNvPicPr>
            <a:picLocks noChangeAspect="1"/>
          </p:cNvPicPr>
          <p:nvPr userDrawn="1"/>
        </p:nvPicPr>
        <p:blipFill>
          <a:blip r:embed="rId3"/>
          <a:stretch>
            <a:fillRect/>
          </a:stretch>
        </p:blipFill>
        <p:spPr>
          <a:xfrm>
            <a:off x="5308600" y="0"/>
            <a:ext cx="3835400" cy="5143500"/>
          </a:xfrm>
          <a:prstGeom prst="rect">
            <a:avLst/>
          </a:prstGeom>
        </p:spPr>
      </p:pic>
    </p:spTree>
    <p:extLst>
      <p:ext uri="{BB962C8B-B14F-4D97-AF65-F5344CB8AC3E}">
        <p14:creationId xmlns:p14="http://schemas.microsoft.com/office/powerpoint/2010/main" val="2806386504"/>
      </p:ext>
    </p:extLst>
  </p:cSld>
  <p:clrMapOvr>
    <a:masterClrMapping/>
  </p:clrMapOvr>
  <p:transition>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wedge background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D7024D-B665-C63C-3858-3098B278F64C}"/>
              </a:ext>
            </a:extLst>
          </p:cNvPr>
          <p:cNvPicPr>
            <a:picLocks noChangeAspect="1"/>
          </p:cNvPicPr>
          <p:nvPr userDrawn="1"/>
        </p:nvPicPr>
        <p:blipFill>
          <a:blip r:embed="rId2"/>
          <a:stretch>
            <a:fillRect/>
          </a:stretch>
        </p:blipFill>
        <p:spPr>
          <a:xfrm>
            <a:off x="0" y="0"/>
            <a:ext cx="3835400" cy="5143500"/>
          </a:xfrm>
          <a:prstGeom prst="rect">
            <a:avLst/>
          </a:prstGeom>
        </p:spPr>
      </p:pic>
      <p:pic>
        <p:nvPicPr>
          <p:cNvPr id="3" name="Picture 2">
            <a:extLst>
              <a:ext uri="{FF2B5EF4-FFF2-40B4-BE49-F238E27FC236}">
                <a16:creationId xmlns:a16="http://schemas.microsoft.com/office/drawing/2014/main" id="{56003516-68BA-F3CA-6E9F-17D5EB858BBC}"/>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23750869"/>
      </p:ext>
    </p:extLst>
  </p:cSld>
  <p:clrMapOvr>
    <a:masterClrMapping/>
  </p:clrMapOvr>
  <p:transition>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wedge background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FB3AE5-2CBF-6524-D119-50A0D02877A6}"/>
              </a:ext>
            </a:extLst>
          </p:cNvPr>
          <p:cNvPicPr>
            <a:picLocks noChangeAspect="1"/>
          </p:cNvPicPr>
          <p:nvPr userDrawn="1"/>
        </p:nvPicPr>
        <p:blipFill>
          <a:blip r:embed="rId2"/>
          <a:stretch>
            <a:fillRect/>
          </a:stretch>
        </p:blipFill>
        <p:spPr>
          <a:xfrm>
            <a:off x="0" y="0"/>
            <a:ext cx="2514600" cy="2514600"/>
          </a:xfrm>
          <a:prstGeom prst="rect">
            <a:avLst/>
          </a:prstGeom>
        </p:spPr>
      </p:pic>
      <p:pic>
        <p:nvPicPr>
          <p:cNvPr id="3" name="Picture 2">
            <a:extLst>
              <a:ext uri="{FF2B5EF4-FFF2-40B4-BE49-F238E27FC236}">
                <a16:creationId xmlns:a16="http://schemas.microsoft.com/office/drawing/2014/main" id="{56003516-68BA-F3CA-6E9F-17D5EB858BBC}"/>
              </a:ext>
            </a:extLst>
          </p:cNvPr>
          <p:cNvPicPr>
            <a:picLocks noChangeAspect="1"/>
          </p:cNvPicPr>
          <p:nvPr userDrawn="1"/>
        </p:nvPicPr>
        <p:blipFill>
          <a:blip r:embed="rId3"/>
          <a:stretch>
            <a:fillRect/>
          </a:stretch>
        </p:blipFill>
        <p:spPr>
          <a:xfrm>
            <a:off x="431800" y="447675"/>
            <a:ext cx="1054100" cy="292100"/>
          </a:xfrm>
          <a:prstGeom prst="rect">
            <a:avLst/>
          </a:prstGeom>
        </p:spPr>
      </p:pic>
      <p:pic>
        <p:nvPicPr>
          <p:cNvPr id="5" name="Picture 4">
            <a:extLst>
              <a:ext uri="{FF2B5EF4-FFF2-40B4-BE49-F238E27FC236}">
                <a16:creationId xmlns:a16="http://schemas.microsoft.com/office/drawing/2014/main" id="{D7B7EA51-A24D-BAF0-3668-C03BA11EB9CD}"/>
              </a:ext>
            </a:extLst>
          </p:cNvPr>
          <p:cNvPicPr>
            <a:picLocks noChangeAspect="1"/>
          </p:cNvPicPr>
          <p:nvPr userDrawn="1"/>
        </p:nvPicPr>
        <p:blipFill>
          <a:blip r:embed="rId2"/>
          <a:stretch>
            <a:fillRect/>
          </a:stretch>
        </p:blipFill>
        <p:spPr>
          <a:xfrm rot="10800000">
            <a:off x="6629400" y="2628900"/>
            <a:ext cx="2514600" cy="2514600"/>
          </a:xfrm>
          <a:prstGeom prst="rect">
            <a:avLst/>
          </a:prstGeom>
        </p:spPr>
      </p:pic>
    </p:spTree>
    <p:extLst>
      <p:ext uri="{BB962C8B-B14F-4D97-AF65-F5344CB8AC3E}">
        <p14:creationId xmlns:p14="http://schemas.microsoft.com/office/powerpoint/2010/main" val="3330258804"/>
      </p:ext>
    </p:extLst>
  </p:cSld>
  <p:clrMapOvr>
    <a:masterClrMapping/>
  </p:clrMapOvr>
  <p:transition>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wedge background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03516-68BA-F3CA-6E9F-17D5EB858BBC}"/>
              </a:ext>
            </a:extLst>
          </p:cNvPr>
          <p:cNvPicPr>
            <a:picLocks noChangeAspect="1"/>
          </p:cNvPicPr>
          <p:nvPr userDrawn="1"/>
        </p:nvPicPr>
        <p:blipFill>
          <a:blip r:embed="rId2"/>
          <a:stretch>
            <a:fillRect/>
          </a:stretch>
        </p:blipFill>
        <p:spPr>
          <a:xfrm>
            <a:off x="431800" y="447675"/>
            <a:ext cx="1054100" cy="292100"/>
          </a:xfrm>
          <a:prstGeom prst="rect">
            <a:avLst/>
          </a:prstGeom>
        </p:spPr>
      </p:pic>
      <p:sp>
        <p:nvSpPr>
          <p:cNvPr id="2" name="Rectangle 1">
            <a:extLst>
              <a:ext uri="{FF2B5EF4-FFF2-40B4-BE49-F238E27FC236}">
                <a16:creationId xmlns:a16="http://schemas.microsoft.com/office/drawing/2014/main" id="{E011ED18-7F5E-7138-BFFF-E3D62D6E5272}"/>
              </a:ext>
            </a:extLst>
          </p:cNvPr>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ECCEA7-A17A-9941-1D0D-11B7E77ACFF1}"/>
              </a:ext>
            </a:extLst>
          </p:cNvPr>
          <p:cNvPicPr>
            <a:picLocks noChangeAspect="1"/>
          </p:cNvPicPr>
          <p:nvPr userDrawn="1"/>
        </p:nvPicPr>
        <p:blipFill>
          <a:blip r:embed="rId3"/>
          <a:stretch>
            <a:fillRect/>
          </a:stretch>
        </p:blipFill>
        <p:spPr>
          <a:xfrm>
            <a:off x="7708900" y="3708400"/>
            <a:ext cx="1435100" cy="1435100"/>
          </a:xfrm>
          <a:prstGeom prst="rect">
            <a:avLst/>
          </a:prstGeom>
        </p:spPr>
      </p:pic>
      <p:pic>
        <p:nvPicPr>
          <p:cNvPr id="7" name="Picture 6">
            <a:extLst>
              <a:ext uri="{FF2B5EF4-FFF2-40B4-BE49-F238E27FC236}">
                <a16:creationId xmlns:a16="http://schemas.microsoft.com/office/drawing/2014/main" id="{58E3A1B3-DCA7-EEFC-1B16-DEBC5FFCD5AB}"/>
              </a:ext>
            </a:extLst>
          </p:cNvPr>
          <p:cNvPicPr>
            <a:picLocks noChangeAspect="1"/>
          </p:cNvPicPr>
          <p:nvPr userDrawn="1"/>
        </p:nvPicPr>
        <p:blipFill>
          <a:blip r:embed="rId2"/>
          <a:stretch>
            <a:fillRect/>
          </a:stretch>
        </p:blipFill>
        <p:spPr>
          <a:xfrm>
            <a:off x="431800" y="447675"/>
            <a:ext cx="1054100" cy="292100"/>
          </a:xfrm>
          <a:prstGeom prst="rect">
            <a:avLst/>
          </a:prstGeom>
        </p:spPr>
      </p:pic>
    </p:spTree>
    <p:extLst>
      <p:ext uri="{BB962C8B-B14F-4D97-AF65-F5344CB8AC3E}">
        <p14:creationId xmlns:p14="http://schemas.microsoft.com/office/powerpoint/2010/main" val="1368254500"/>
      </p:ext>
    </p:extLst>
  </p:cSld>
  <p:clrMapOvr>
    <a:masterClrMapping/>
  </p:clrMapOvr>
  <p:transition>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ime wedg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C690E5-2C6A-9CE1-9374-82430DE538B3}"/>
              </a:ext>
            </a:extLst>
          </p:cNvPr>
          <p:cNvPicPr>
            <a:picLocks noChangeAspect="1"/>
          </p:cNvPicPr>
          <p:nvPr userDrawn="1"/>
        </p:nvPicPr>
        <p:blipFill rotWithShape="1">
          <a:blip r:embed="rId2"/>
          <a:srcRect l="1" r="8377" b="24"/>
          <a:stretch/>
        </p:blipFill>
        <p:spPr>
          <a:xfrm>
            <a:off x="0" y="6300"/>
            <a:ext cx="9144000" cy="5137200"/>
          </a:xfrm>
          <a:prstGeom prst="rect">
            <a:avLst/>
          </a:prstGeom>
        </p:spPr>
      </p:pic>
      <p:pic>
        <p:nvPicPr>
          <p:cNvPr id="4" name="Picture 3">
            <a:extLst>
              <a:ext uri="{FF2B5EF4-FFF2-40B4-BE49-F238E27FC236}">
                <a16:creationId xmlns:a16="http://schemas.microsoft.com/office/drawing/2014/main" id="{521848A8-99FD-B453-7A25-58143F96A5F9}"/>
              </a:ext>
            </a:extLst>
          </p:cNvPr>
          <p:cNvPicPr>
            <a:picLocks noChangeAspect="1"/>
          </p:cNvPicPr>
          <p:nvPr userDrawn="1"/>
        </p:nvPicPr>
        <p:blipFill>
          <a:blip r:embed="rId3"/>
          <a:stretch>
            <a:fillRect/>
          </a:stretch>
        </p:blipFill>
        <p:spPr>
          <a:xfrm>
            <a:off x="-16934" y="0"/>
            <a:ext cx="5143500" cy="5143500"/>
          </a:xfrm>
          <a:prstGeom prst="rect">
            <a:avLst/>
          </a:prstGeom>
        </p:spPr>
      </p:pic>
      <p:pic>
        <p:nvPicPr>
          <p:cNvPr id="5" name="Picture 4">
            <a:extLst>
              <a:ext uri="{FF2B5EF4-FFF2-40B4-BE49-F238E27FC236}">
                <a16:creationId xmlns:a16="http://schemas.microsoft.com/office/drawing/2014/main" id="{C3F1F5AE-42C3-537B-44AE-F32D39AB7327}"/>
              </a:ext>
            </a:extLst>
          </p:cNvPr>
          <p:cNvPicPr>
            <a:picLocks noChangeAspect="1"/>
          </p:cNvPicPr>
          <p:nvPr userDrawn="1"/>
        </p:nvPicPr>
        <p:blipFill>
          <a:blip r:embed="rId4"/>
          <a:stretch>
            <a:fillRect/>
          </a:stretch>
        </p:blipFill>
        <p:spPr>
          <a:xfrm>
            <a:off x="431800" y="447675"/>
            <a:ext cx="1054100" cy="292100"/>
          </a:xfrm>
          <a:prstGeom prst="rect">
            <a:avLst/>
          </a:prstGeom>
        </p:spPr>
      </p:pic>
    </p:spTree>
    <p:extLst>
      <p:ext uri="{BB962C8B-B14F-4D97-AF65-F5344CB8AC3E}">
        <p14:creationId xmlns:p14="http://schemas.microsoft.com/office/powerpoint/2010/main" val="2432831740"/>
      </p:ext>
    </p:extLst>
  </p:cSld>
  <p:clrMapOvr>
    <a:masterClrMapping/>
  </p:clrMapOvr>
  <p:transition>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me wedge background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1F5AE-42C3-537B-44AE-F32D39AB7327}"/>
              </a:ext>
            </a:extLst>
          </p:cNvPr>
          <p:cNvPicPr>
            <a:picLocks noChangeAspect="1"/>
          </p:cNvPicPr>
          <p:nvPr userDrawn="1"/>
        </p:nvPicPr>
        <p:blipFill>
          <a:blip r:embed="rId2"/>
          <a:stretch>
            <a:fillRect/>
          </a:stretch>
        </p:blipFill>
        <p:spPr>
          <a:xfrm>
            <a:off x="431800" y="447675"/>
            <a:ext cx="1054100" cy="292100"/>
          </a:xfrm>
          <a:prstGeom prst="rect">
            <a:avLst/>
          </a:prstGeom>
        </p:spPr>
      </p:pic>
      <p:pic>
        <p:nvPicPr>
          <p:cNvPr id="2" name="Picture 1">
            <a:extLst>
              <a:ext uri="{FF2B5EF4-FFF2-40B4-BE49-F238E27FC236}">
                <a16:creationId xmlns:a16="http://schemas.microsoft.com/office/drawing/2014/main" id="{6B28995F-6612-4E05-642A-9FB4E7854DEC}"/>
              </a:ext>
            </a:extLst>
          </p:cNvPr>
          <p:cNvPicPr>
            <a:picLocks noChangeAspect="1"/>
          </p:cNvPicPr>
          <p:nvPr userDrawn="1"/>
        </p:nvPicPr>
        <p:blipFill>
          <a:blip r:embed="rId3"/>
          <a:stretch>
            <a:fillRect/>
          </a:stretch>
        </p:blipFill>
        <p:spPr>
          <a:xfrm>
            <a:off x="4000500" y="0"/>
            <a:ext cx="5143500" cy="5143500"/>
          </a:xfrm>
          <a:prstGeom prst="rect">
            <a:avLst/>
          </a:prstGeom>
        </p:spPr>
      </p:pic>
    </p:spTree>
    <p:extLst>
      <p:ext uri="{BB962C8B-B14F-4D97-AF65-F5344CB8AC3E}">
        <p14:creationId xmlns:p14="http://schemas.microsoft.com/office/powerpoint/2010/main" val="722468049"/>
      </p:ext>
    </p:extLst>
  </p:cSld>
  <p:clrMapOvr>
    <a:masterClrMapping/>
  </p:clrMapOvr>
  <p:transition>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me wedge background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1F5AE-42C3-537B-44AE-F32D39AB7327}"/>
              </a:ext>
            </a:extLst>
          </p:cNvPr>
          <p:cNvPicPr>
            <a:picLocks noChangeAspect="1"/>
          </p:cNvPicPr>
          <p:nvPr userDrawn="1"/>
        </p:nvPicPr>
        <p:blipFill>
          <a:blip r:embed="rId2"/>
          <a:stretch>
            <a:fillRect/>
          </a:stretch>
        </p:blipFill>
        <p:spPr>
          <a:xfrm>
            <a:off x="431800" y="447675"/>
            <a:ext cx="1054100" cy="292100"/>
          </a:xfrm>
          <a:prstGeom prst="rect">
            <a:avLst/>
          </a:prstGeom>
        </p:spPr>
      </p:pic>
      <p:pic>
        <p:nvPicPr>
          <p:cNvPr id="3" name="Picture 2">
            <a:extLst>
              <a:ext uri="{FF2B5EF4-FFF2-40B4-BE49-F238E27FC236}">
                <a16:creationId xmlns:a16="http://schemas.microsoft.com/office/drawing/2014/main" id="{A0D36111-3333-13FE-5B8F-D587FBC51C30}"/>
              </a:ext>
            </a:extLst>
          </p:cNvPr>
          <p:cNvPicPr>
            <a:picLocks noChangeAspect="1"/>
          </p:cNvPicPr>
          <p:nvPr userDrawn="1"/>
        </p:nvPicPr>
        <p:blipFill>
          <a:blip r:embed="rId3"/>
          <a:stretch>
            <a:fillRect/>
          </a:stretch>
        </p:blipFill>
        <p:spPr>
          <a:xfrm>
            <a:off x="5308600" y="0"/>
            <a:ext cx="3835400" cy="5143500"/>
          </a:xfrm>
          <a:prstGeom prst="rect">
            <a:avLst/>
          </a:prstGeom>
        </p:spPr>
      </p:pic>
    </p:spTree>
    <p:extLst>
      <p:ext uri="{BB962C8B-B14F-4D97-AF65-F5344CB8AC3E}">
        <p14:creationId xmlns:p14="http://schemas.microsoft.com/office/powerpoint/2010/main" val="3763975027"/>
      </p:ext>
    </p:extLst>
  </p:cSld>
  <p:clrMapOvr>
    <a:masterClrMapping/>
  </p:clrMapOvr>
  <p:transition>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me wedge background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4B7073-B03D-CD86-6689-1C1966A13CE5}"/>
              </a:ext>
            </a:extLst>
          </p:cNvPr>
          <p:cNvPicPr>
            <a:picLocks noChangeAspect="1"/>
          </p:cNvPicPr>
          <p:nvPr userDrawn="1"/>
        </p:nvPicPr>
        <p:blipFill>
          <a:blip r:embed="rId2"/>
          <a:stretch>
            <a:fillRect/>
          </a:stretch>
        </p:blipFill>
        <p:spPr>
          <a:xfrm>
            <a:off x="0" y="0"/>
            <a:ext cx="3835400" cy="5143500"/>
          </a:xfrm>
          <a:prstGeom prst="rect">
            <a:avLst/>
          </a:prstGeom>
        </p:spPr>
      </p:pic>
      <p:pic>
        <p:nvPicPr>
          <p:cNvPr id="5" name="Picture 4">
            <a:extLst>
              <a:ext uri="{FF2B5EF4-FFF2-40B4-BE49-F238E27FC236}">
                <a16:creationId xmlns:a16="http://schemas.microsoft.com/office/drawing/2014/main" id="{C3F1F5AE-42C3-537B-44AE-F32D39AB7327}"/>
              </a:ext>
            </a:extLst>
          </p:cNvPr>
          <p:cNvPicPr>
            <a:picLocks noChangeAspect="1"/>
          </p:cNvPicPr>
          <p:nvPr userDrawn="1"/>
        </p:nvPicPr>
        <p:blipFill>
          <a:blip r:embed="rId3"/>
          <a:stretch>
            <a:fillRect/>
          </a:stretch>
        </p:blipFill>
        <p:spPr>
          <a:xfrm>
            <a:off x="431800" y="447675"/>
            <a:ext cx="1054100" cy="292100"/>
          </a:xfrm>
          <a:prstGeom prst="rect">
            <a:avLst/>
          </a:prstGeom>
        </p:spPr>
      </p:pic>
    </p:spTree>
    <p:extLst>
      <p:ext uri="{BB962C8B-B14F-4D97-AF65-F5344CB8AC3E}">
        <p14:creationId xmlns:p14="http://schemas.microsoft.com/office/powerpoint/2010/main" val="1169754349"/>
      </p:ext>
    </p:extLst>
  </p:cSld>
  <p:clrMapOvr>
    <a:masterClrMapping/>
  </p:clrMapOvr>
  <p:transition>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me wedge background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BE1BA-ECE3-E94D-CAD7-001067D6F669}"/>
              </a:ext>
            </a:extLst>
          </p:cNvPr>
          <p:cNvPicPr>
            <a:picLocks noChangeAspect="1"/>
          </p:cNvPicPr>
          <p:nvPr userDrawn="1"/>
        </p:nvPicPr>
        <p:blipFill>
          <a:blip r:embed="rId2"/>
          <a:stretch>
            <a:fillRect/>
          </a:stretch>
        </p:blipFill>
        <p:spPr>
          <a:xfrm>
            <a:off x="0" y="0"/>
            <a:ext cx="2514600" cy="2514600"/>
          </a:xfrm>
          <a:prstGeom prst="rect">
            <a:avLst/>
          </a:prstGeom>
        </p:spPr>
      </p:pic>
      <p:pic>
        <p:nvPicPr>
          <p:cNvPr id="5" name="Picture 4">
            <a:extLst>
              <a:ext uri="{FF2B5EF4-FFF2-40B4-BE49-F238E27FC236}">
                <a16:creationId xmlns:a16="http://schemas.microsoft.com/office/drawing/2014/main" id="{C3F1F5AE-42C3-537B-44AE-F32D39AB7327}"/>
              </a:ext>
            </a:extLst>
          </p:cNvPr>
          <p:cNvPicPr>
            <a:picLocks noChangeAspect="1"/>
          </p:cNvPicPr>
          <p:nvPr userDrawn="1"/>
        </p:nvPicPr>
        <p:blipFill>
          <a:blip r:embed="rId3"/>
          <a:stretch>
            <a:fillRect/>
          </a:stretch>
        </p:blipFill>
        <p:spPr>
          <a:xfrm>
            <a:off x="431800" y="447675"/>
            <a:ext cx="1054100" cy="292100"/>
          </a:xfrm>
          <a:prstGeom prst="rect">
            <a:avLst/>
          </a:prstGeom>
        </p:spPr>
      </p:pic>
      <p:pic>
        <p:nvPicPr>
          <p:cNvPr id="4" name="Picture 3">
            <a:extLst>
              <a:ext uri="{FF2B5EF4-FFF2-40B4-BE49-F238E27FC236}">
                <a16:creationId xmlns:a16="http://schemas.microsoft.com/office/drawing/2014/main" id="{47E4467C-410B-FF87-BBB4-3780730E9046}"/>
              </a:ext>
            </a:extLst>
          </p:cNvPr>
          <p:cNvPicPr>
            <a:picLocks noChangeAspect="1"/>
          </p:cNvPicPr>
          <p:nvPr userDrawn="1"/>
        </p:nvPicPr>
        <p:blipFill>
          <a:blip r:embed="rId2"/>
          <a:stretch>
            <a:fillRect/>
          </a:stretch>
        </p:blipFill>
        <p:spPr>
          <a:xfrm rot="10800000">
            <a:off x="6629400" y="2628900"/>
            <a:ext cx="2514600" cy="2514600"/>
          </a:xfrm>
          <a:prstGeom prst="rect">
            <a:avLst/>
          </a:prstGeom>
        </p:spPr>
      </p:pic>
    </p:spTree>
    <p:extLst>
      <p:ext uri="{BB962C8B-B14F-4D97-AF65-F5344CB8AC3E}">
        <p14:creationId xmlns:p14="http://schemas.microsoft.com/office/powerpoint/2010/main" val="650108581"/>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Bio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A33480-E315-9B33-8AE0-231E99C79FB8}"/>
              </a:ext>
            </a:extLst>
          </p:cNvPr>
          <p:cNvPicPr>
            <a:picLocks noChangeAspect="1"/>
          </p:cNvPicPr>
          <p:nvPr userDrawn="1"/>
        </p:nvPicPr>
        <p:blipFill>
          <a:blip r:embed="rId2"/>
          <a:stretch>
            <a:fillRect/>
          </a:stretch>
        </p:blipFill>
        <p:spPr>
          <a:xfrm>
            <a:off x="0" y="0"/>
            <a:ext cx="5143500" cy="5143500"/>
          </a:xfrm>
          <a:prstGeom prst="rect">
            <a:avLst/>
          </a:prstGeom>
        </p:spPr>
      </p:pic>
      <p:sp>
        <p:nvSpPr>
          <p:cNvPr id="7" name="Text Placeholder 4">
            <a:extLst>
              <a:ext uri="{FF2B5EF4-FFF2-40B4-BE49-F238E27FC236}">
                <a16:creationId xmlns:a16="http://schemas.microsoft.com/office/drawing/2014/main" id="{5EA9D34E-BCC3-71C0-9B44-1A4D861A4A47}"/>
              </a:ext>
            </a:extLst>
          </p:cNvPr>
          <p:cNvSpPr>
            <a:spLocks noGrp="1"/>
          </p:cNvSpPr>
          <p:nvPr>
            <p:ph type="body" sz="quarter" idx="19" hasCustomPrompt="1"/>
          </p:nvPr>
        </p:nvSpPr>
        <p:spPr>
          <a:xfrm>
            <a:off x="431801" y="2697632"/>
            <a:ext cx="2365375" cy="238325"/>
          </a:xfrm>
        </p:spPr>
        <p:txBody>
          <a:bodyPr>
            <a:normAutofit/>
          </a:bodyPr>
          <a:lstStyle>
            <a:lvl1pPr algn="ctr">
              <a:defRPr sz="12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NAME </a:t>
            </a:r>
            <a:r>
              <a:rPr lang="en-US" dirty="0" err="1"/>
              <a:t>NAME</a:t>
            </a:r>
            <a:endParaRPr lang="en-US" dirty="0"/>
          </a:p>
        </p:txBody>
      </p:sp>
      <p:sp>
        <p:nvSpPr>
          <p:cNvPr id="8" name="Text Placeholder 7">
            <a:extLst>
              <a:ext uri="{FF2B5EF4-FFF2-40B4-BE49-F238E27FC236}">
                <a16:creationId xmlns:a16="http://schemas.microsoft.com/office/drawing/2014/main" id="{6C5D25BE-B094-E5E6-C4F6-01650983D0F0}"/>
              </a:ext>
            </a:extLst>
          </p:cNvPr>
          <p:cNvSpPr>
            <a:spLocks noGrp="1"/>
          </p:cNvSpPr>
          <p:nvPr>
            <p:ph type="body" sz="quarter" idx="20" hasCustomPrompt="1"/>
          </p:nvPr>
        </p:nvSpPr>
        <p:spPr>
          <a:xfrm>
            <a:off x="440782" y="3278556"/>
            <a:ext cx="2365375" cy="1384191"/>
          </a:xfrm>
        </p:spPr>
        <p:txBody>
          <a:bodyPr>
            <a:noAutofit/>
          </a:bodyPr>
          <a:lstStyle>
            <a:lvl1pPr>
              <a:defRPr sz="1200" b="0" i="0" cap="none" baseline="0">
                <a:latin typeface="Montserrat" pitchFamily="2" charset="77"/>
              </a:defRPr>
            </a:lvl1pPr>
            <a:lvl2pPr>
              <a:defRPr sz="1000">
                <a:latin typeface="Montserrat Light" panose="00000400000000000000" pitchFamily="50" charset="0"/>
              </a:defRPr>
            </a:lvl2pPr>
            <a:lvl3pPr>
              <a:defRPr sz="1000">
                <a:latin typeface="Montserrat Light" panose="00000400000000000000" pitchFamily="50" charset="0"/>
              </a:defRPr>
            </a:lvl3pPr>
            <a:lvl4pPr>
              <a:defRPr sz="1000">
                <a:latin typeface="Montserrat Light" panose="00000400000000000000" pitchFamily="50" charset="0"/>
              </a:defRPr>
            </a:lvl4pPr>
            <a:lvl5pPr>
              <a:defRPr sz="1000">
                <a:latin typeface="Montserrat Light" panose="00000400000000000000" pitchFamily="50" charset="0"/>
              </a:defRPr>
            </a:lvl5pPr>
          </a:lstStyle>
          <a:p>
            <a:pPr algn="ctr">
              <a:lnSpc>
                <a:spcPct val="110000"/>
              </a:lnSpc>
            </a:pPr>
            <a:r>
              <a:rPr lang="en-US" sz="1000" b="0" dirty="0">
                <a:solidFill>
                  <a:schemeClr val="tx1"/>
                </a:solidFill>
                <a:latin typeface="Montserrat Light" panose="00000400000000000000" pitchFamily="50" charset="0"/>
              </a:rPr>
              <a:t>Montserrat  light 10 pt Lorem ipsum dolor sit </a:t>
            </a:r>
            <a:r>
              <a:rPr lang="en-US" sz="1000" b="0" dirty="0" err="1">
                <a:solidFill>
                  <a:schemeClr val="tx1"/>
                </a:solidFill>
                <a:latin typeface="Montserrat Light" panose="00000400000000000000" pitchFamily="50" charset="0"/>
              </a:rPr>
              <a:t>amet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consectetur</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adipiscing</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elit</a:t>
            </a:r>
            <a:r>
              <a:rPr lang="en-US" sz="1000" b="0" dirty="0">
                <a:solidFill>
                  <a:schemeClr val="tx1"/>
                </a:solidFill>
                <a:latin typeface="Montserrat Light" panose="00000400000000000000" pitchFamily="50" charset="0"/>
              </a:rPr>
              <a:t>, sed do </a:t>
            </a:r>
            <a:r>
              <a:rPr lang="en-US" sz="1000" b="0" dirty="0" err="1">
                <a:solidFill>
                  <a:schemeClr val="tx1"/>
                </a:solidFill>
                <a:latin typeface="Montserrat Light" panose="00000400000000000000" pitchFamily="50" charset="0"/>
              </a:rPr>
              <a:t>eiusmod</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tempor</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incididunt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ut</a:t>
            </a:r>
            <a:r>
              <a:rPr lang="en-US" sz="1000" b="0" dirty="0">
                <a:solidFill>
                  <a:schemeClr val="tx1"/>
                </a:solidFill>
                <a:latin typeface="Montserrat Light" panose="00000400000000000000" pitchFamily="50" charset="0"/>
              </a:rPr>
              <a:t> labore et dolore magna </a:t>
            </a:r>
            <a:r>
              <a:rPr lang="en-US" sz="1000" b="0" dirty="0" err="1">
                <a:solidFill>
                  <a:schemeClr val="tx1"/>
                </a:solidFill>
                <a:latin typeface="Montserrat Light" panose="00000400000000000000" pitchFamily="50" charset="0"/>
              </a:rPr>
              <a:t>aliqua</a:t>
            </a:r>
            <a:r>
              <a:rPr lang="en-US" sz="1000" b="0" dirty="0">
                <a:solidFill>
                  <a:schemeClr val="tx1"/>
                </a:solidFill>
                <a:latin typeface="Montserrat Light" panose="00000400000000000000" pitchFamily="50" charset="0"/>
              </a:rPr>
              <a:t>. </a:t>
            </a:r>
          </a:p>
          <a:p>
            <a:pPr algn="ctr">
              <a:lnSpc>
                <a:spcPct val="110000"/>
              </a:lnSpc>
            </a:pPr>
            <a:r>
              <a:rPr lang="en-US" sz="1000" b="0" dirty="0">
                <a:solidFill>
                  <a:schemeClr val="tx1"/>
                </a:solidFill>
                <a:latin typeface="Montserrat Light" panose="00000400000000000000" pitchFamily="50" charset="0"/>
              </a:rPr>
              <a:t>Ut </a:t>
            </a:r>
            <a:r>
              <a:rPr lang="en-US" sz="1000" b="0" dirty="0" err="1">
                <a:solidFill>
                  <a:schemeClr val="tx1"/>
                </a:solidFill>
                <a:latin typeface="Montserrat Light" panose="00000400000000000000" pitchFamily="50" charset="0"/>
              </a:rPr>
              <a:t>enim</a:t>
            </a:r>
            <a:r>
              <a:rPr lang="en-US" sz="1000" b="0" dirty="0">
                <a:solidFill>
                  <a:schemeClr val="tx1"/>
                </a:solidFill>
                <a:latin typeface="Montserrat Light" panose="00000400000000000000" pitchFamily="50" charset="0"/>
              </a:rPr>
              <a:t> ad minim </a:t>
            </a:r>
            <a:r>
              <a:rPr lang="en-US" sz="1000" b="0" dirty="0" err="1">
                <a:solidFill>
                  <a:schemeClr val="tx1"/>
                </a:solidFill>
                <a:latin typeface="Montserrat Light" panose="00000400000000000000" pitchFamily="50" charset="0"/>
              </a:rPr>
              <a:t>veniam</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quis</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nostrud</a:t>
            </a:r>
            <a:r>
              <a:rPr lang="en-US" sz="1000" b="0" dirty="0">
                <a:solidFill>
                  <a:schemeClr val="tx1"/>
                </a:solidFill>
                <a:latin typeface="Montserrat Light" panose="00000400000000000000" pitchFamily="50" charset="0"/>
              </a:rPr>
              <a:t> exercitation </a:t>
            </a:r>
            <a:r>
              <a:rPr lang="en-US" sz="1000" b="0" dirty="0" err="1">
                <a:solidFill>
                  <a:schemeClr val="tx1"/>
                </a:solidFill>
                <a:latin typeface="Montserrat Light" panose="00000400000000000000" pitchFamily="50" charset="0"/>
              </a:rPr>
              <a:t>ullamco</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laboris</a:t>
            </a:r>
            <a:r>
              <a:rPr lang="en-US" sz="1000" b="0" dirty="0">
                <a:solidFill>
                  <a:schemeClr val="tx1"/>
                </a:solidFill>
                <a:latin typeface="Montserrat Light" panose="00000400000000000000" pitchFamily="50" charset="0"/>
              </a:rPr>
              <a:t> nisi </a:t>
            </a:r>
            <a:r>
              <a:rPr lang="en-US" sz="1000" b="0" dirty="0" err="1">
                <a:solidFill>
                  <a:schemeClr val="tx1"/>
                </a:solidFill>
                <a:latin typeface="Montserrat Light" panose="00000400000000000000" pitchFamily="50" charset="0"/>
              </a:rPr>
              <a:t>ut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aliquip</a:t>
            </a:r>
            <a:r>
              <a:rPr lang="en-US" sz="1000" b="0" dirty="0">
                <a:solidFill>
                  <a:schemeClr val="tx1"/>
                </a:solidFill>
                <a:latin typeface="Montserrat Light" panose="00000400000000000000" pitchFamily="50" charset="0"/>
              </a:rPr>
              <a:t> ex </a:t>
            </a:r>
            <a:r>
              <a:rPr lang="en-US" sz="1000" b="0" dirty="0" err="1">
                <a:solidFill>
                  <a:schemeClr val="tx1"/>
                </a:solidFill>
                <a:latin typeface="Montserrat Light" panose="00000400000000000000" pitchFamily="50" charset="0"/>
              </a:rPr>
              <a:t>ea</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commodo</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consequat</a:t>
            </a:r>
            <a:r>
              <a:rPr lang="en-US" sz="1000" b="0" dirty="0">
                <a:solidFill>
                  <a:schemeClr val="tx1"/>
                </a:solidFill>
                <a:latin typeface="Montserrat Light" panose="00000400000000000000" pitchFamily="50" charset="0"/>
              </a:rPr>
              <a:t>. </a:t>
            </a:r>
          </a:p>
        </p:txBody>
      </p:sp>
      <p:sp>
        <p:nvSpPr>
          <p:cNvPr id="9" name="Text Placeholder 4">
            <a:extLst>
              <a:ext uri="{FF2B5EF4-FFF2-40B4-BE49-F238E27FC236}">
                <a16:creationId xmlns:a16="http://schemas.microsoft.com/office/drawing/2014/main" id="{9D1AC6D4-7556-3104-1AFE-24DA2E39993C}"/>
              </a:ext>
            </a:extLst>
          </p:cNvPr>
          <p:cNvSpPr>
            <a:spLocks noGrp="1"/>
          </p:cNvSpPr>
          <p:nvPr>
            <p:ph type="body" sz="quarter" idx="21" hasCustomPrompt="1"/>
          </p:nvPr>
        </p:nvSpPr>
        <p:spPr>
          <a:xfrm>
            <a:off x="440780" y="2935957"/>
            <a:ext cx="2365375" cy="238325"/>
          </a:xfrm>
        </p:spPr>
        <p:txBody>
          <a:bodyPr>
            <a:normAutofit/>
          </a:bodyPr>
          <a:lstStyle>
            <a:lvl1pPr algn="ctr">
              <a:defRPr sz="1100">
                <a:solidFill>
                  <a:srgbClr val="0BBBEF"/>
                </a:solidFill>
                <a:latin typeface="Montserrat SemiBold" panose="000007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Title</a:t>
            </a:r>
          </a:p>
        </p:txBody>
      </p:sp>
      <p:sp>
        <p:nvSpPr>
          <p:cNvPr id="12" name="Text Placeholder 7">
            <a:extLst>
              <a:ext uri="{FF2B5EF4-FFF2-40B4-BE49-F238E27FC236}">
                <a16:creationId xmlns:a16="http://schemas.microsoft.com/office/drawing/2014/main" id="{3ACCFDB7-D9EF-C977-17A8-411E50959E9B}"/>
              </a:ext>
            </a:extLst>
          </p:cNvPr>
          <p:cNvSpPr>
            <a:spLocks noGrp="1"/>
          </p:cNvSpPr>
          <p:nvPr>
            <p:ph type="body" sz="quarter" idx="24" hasCustomPrompt="1"/>
          </p:nvPr>
        </p:nvSpPr>
        <p:spPr>
          <a:xfrm>
            <a:off x="3393804" y="3278556"/>
            <a:ext cx="2365375" cy="1384191"/>
          </a:xfrm>
        </p:spPr>
        <p:txBody>
          <a:bodyPr>
            <a:noAutofit/>
          </a:bodyPr>
          <a:lstStyle>
            <a:lvl1pPr>
              <a:defRPr sz="1200" cap="none" baseline="0">
                <a:latin typeface="Montserrat" pitchFamily="2" charset="77"/>
              </a:defRPr>
            </a:lvl1pPr>
            <a:lvl2pPr>
              <a:defRPr sz="1000">
                <a:latin typeface="Montserrat Light" panose="00000400000000000000" pitchFamily="50" charset="0"/>
              </a:defRPr>
            </a:lvl2pPr>
            <a:lvl3pPr>
              <a:defRPr sz="1000">
                <a:latin typeface="Montserrat Light" panose="00000400000000000000" pitchFamily="50" charset="0"/>
              </a:defRPr>
            </a:lvl3pPr>
            <a:lvl4pPr>
              <a:defRPr sz="1000">
                <a:latin typeface="Montserrat Light" panose="00000400000000000000" pitchFamily="50" charset="0"/>
              </a:defRPr>
            </a:lvl4pPr>
            <a:lvl5pPr>
              <a:defRPr sz="1000">
                <a:latin typeface="Montserrat Light" panose="00000400000000000000" pitchFamily="50" charset="0"/>
              </a:defRPr>
            </a:lvl5pPr>
          </a:lstStyle>
          <a:p>
            <a:pPr algn="ctr">
              <a:lnSpc>
                <a:spcPct val="110000"/>
              </a:lnSpc>
            </a:pPr>
            <a:r>
              <a:rPr lang="en-US" sz="1000" b="0" dirty="0">
                <a:solidFill>
                  <a:schemeClr val="tx1"/>
                </a:solidFill>
                <a:latin typeface="Montserrat Light" panose="00000400000000000000" pitchFamily="50" charset="0"/>
              </a:rPr>
              <a:t>Montserrat  light 10 pt Lorem ipsum dolor sit </a:t>
            </a:r>
            <a:r>
              <a:rPr lang="en-US" sz="1000" b="0" dirty="0" err="1">
                <a:solidFill>
                  <a:schemeClr val="tx1"/>
                </a:solidFill>
                <a:latin typeface="Montserrat Light" panose="00000400000000000000" pitchFamily="50" charset="0"/>
              </a:rPr>
              <a:t>amet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consectetur</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adipiscing</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elit</a:t>
            </a:r>
            <a:r>
              <a:rPr lang="en-US" sz="1000" b="0" dirty="0">
                <a:solidFill>
                  <a:schemeClr val="tx1"/>
                </a:solidFill>
                <a:latin typeface="Montserrat Light" panose="00000400000000000000" pitchFamily="50" charset="0"/>
              </a:rPr>
              <a:t>, sed do </a:t>
            </a:r>
            <a:r>
              <a:rPr lang="en-US" sz="1000" b="0" dirty="0" err="1">
                <a:solidFill>
                  <a:schemeClr val="tx1"/>
                </a:solidFill>
                <a:latin typeface="Montserrat Light" panose="00000400000000000000" pitchFamily="50" charset="0"/>
              </a:rPr>
              <a:t>eiusmod</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tempor</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incididunt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ut</a:t>
            </a:r>
            <a:r>
              <a:rPr lang="en-US" sz="1000" b="0" dirty="0">
                <a:solidFill>
                  <a:schemeClr val="tx1"/>
                </a:solidFill>
                <a:latin typeface="Montserrat Light" panose="00000400000000000000" pitchFamily="50" charset="0"/>
              </a:rPr>
              <a:t> labore et dolore magna </a:t>
            </a:r>
            <a:r>
              <a:rPr lang="en-US" sz="1000" b="0" dirty="0" err="1">
                <a:solidFill>
                  <a:schemeClr val="tx1"/>
                </a:solidFill>
                <a:latin typeface="Montserrat Light" panose="00000400000000000000" pitchFamily="50" charset="0"/>
              </a:rPr>
              <a:t>aliqua</a:t>
            </a:r>
            <a:r>
              <a:rPr lang="en-US" sz="1000" b="0" dirty="0">
                <a:solidFill>
                  <a:schemeClr val="tx1"/>
                </a:solidFill>
                <a:latin typeface="Montserrat Light" panose="00000400000000000000" pitchFamily="50" charset="0"/>
              </a:rPr>
              <a:t>. </a:t>
            </a:r>
          </a:p>
          <a:p>
            <a:pPr algn="ctr">
              <a:lnSpc>
                <a:spcPct val="110000"/>
              </a:lnSpc>
            </a:pPr>
            <a:r>
              <a:rPr lang="en-US" sz="1000" b="0" dirty="0">
                <a:solidFill>
                  <a:schemeClr val="tx1"/>
                </a:solidFill>
                <a:latin typeface="Montserrat Light" panose="00000400000000000000" pitchFamily="50" charset="0"/>
              </a:rPr>
              <a:t>Ut </a:t>
            </a:r>
            <a:r>
              <a:rPr lang="en-US" sz="1000" b="0" dirty="0" err="1">
                <a:solidFill>
                  <a:schemeClr val="tx1"/>
                </a:solidFill>
                <a:latin typeface="Montserrat Light" panose="00000400000000000000" pitchFamily="50" charset="0"/>
              </a:rPr>
              <a:t>enim</a:t>
            </a:r>
            <a:r>
              <a:rPr lang="en-US" sz="1000" b="0" dirty="0">
                <a:solidFill>
                  <a:schemeClr val="tx1"/>
                </a:solidFill>
                <a:latin typeface="Montserrat Light" panose="00000400000000000000" pitchFamily="50" charset="0"/>
              </a:rPr>
              <a:t> ad minim </a:t>
            </a:r>
            <a:r>
              <a:rPr lang="en-US" sz="1000" b="0" dirty="0" err="1">
                <a:solidFill>
                  <a:schemeClr val="tx1"/>
                </a:solidFill>
                <a:latin typeface="Montserrat Light" panose="00000400000000000000" pitchFamily="50" charset="0"/>
              </a:rPr>
              <a:t>veniam</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quis</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nostrud</a:t>
            </a:r>
            <a:r>
              <a:rPr lang="en-US" sz="1000" b="0" dirty="0">
                <a:solidFill>
                  <a:schemeClr val="tx1"/>
                </a:solidFill>
                <a:latin typeface="Montserrat Light" panose="00000400000000000000" pitchFamily="50" charset="0"/>
              </a:rPr>
              <a:t> exercitation </a:t>
            </a:r>
            <a:r>
              <a:rPr lang="en-US" sz="1000" b="0" dirty="0" err="1">
                <a:solidFill>
                  <a:schemeClr val="tx1"/>
                </a:solidFill>
                <a:latin typeface="Montserrat Light" panose="00000400000000000000" pitchFamily="50" charset="0"/>
              </a:rPr>
              <a:t>ullamco</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laboris</a:t>
            </a:r>
            <a:r>
              <a:rPr lang="en-US" sz="1000" b="0" dirty="0">
                <a:solidFill>
                  <a:schemeClr val="tx1"/>
                </a:solidFill>
                <a:latin typeface="Montserrat Light" panose="00000400000000000000" pitchFamily="50" charset="0"/>
              </a:rPr>
              <a:t> nisi </a:t>
            </a:r>
            <a:r>
              <a:rPr lang="en-US" sz="1000" b="0" dirty="0" err="1">
                <a:solidFill>
                  <a:schemeClr val="tx1"/>
                </a:solidFill>
                <a:latin typeface="Montserrat Light" panose="00000400000000000000" pitchFamily="50" charset="0"/>
              </a:rPr>
              <a:t>ut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aliquip</a:t>
            </a:r>
            <a:r>
              <a:rPr lang="en-US" sz="1000" b="0" dirty="0">
                <a:solidFill>
                  <a:schemeClr val="tx1"/>
                </a:solidFill>
                <a:latin typeface="Montserrat Light" panose="00000400000000000000" pitchFamily="50" charset="0"/>
              </a:rPr>
              <a:t> ex </a:t>
            </a:r>
            <a:r>
              <a:rPr lang="en-US" sz="1000" b="0" dirty="0" err="1">
                <a:solidFill>
                  <a:schemeClr val="tx1"/>
                </a:solidFill>
                <a:latin typeface="Montserrat Light" panose="00000400000000000000" pitchFamily="50" charset="0"/>
              </a:rPr>
              <a:t>ea</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commodo</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consequat</a:t>
            </a:r>
            <a:r>
              <a:rPr lang="en-US" sz="1000" b="0" dirty="0">
                <a:solidFill>
                  <a:schemeClr val="tx1"/>
                </a:solidFill>
                <a:latin typeface="Montserrat Light" panose="00000400000000000000" pitchFamily="50" charset="0"/>
              </a:rPr>
              <a:t>. </a:t>
            </a:r>
          </a:p>
        </p:txBody>
      </p:sp>
      <p:sp>
        <p:nvSpPr>
          <p:cNvPr id="13" name="Text Placeholder 4">
            <a:extLst>
              <a:ext uri="{FF2B5EF4-FFF2-40B4-BE49-F238E27FC236}">
                <a16:creationId xmlns:a16="http://schemas.microsoft.com/office/drawing/2014/main" id="{D9C260EC-1D7A-A13D-EE23-FC826B258058}"/>
              </a:ext>
            </a:extLst>
          </p:cNvPr>
          <p:cNvSpPr>
            <a:spLocks noGrp="1"/>
          </p:cNvSpPr>
          <p:nvPr>
            <p:ph type="body" sz="quarter" idx="25" hasCustomPrompt="1"/>
          </p:nvPr>
        </p:nvSpPr>
        <p:spPr>
          <a:xfrm>
            <a:off x="3393802" y="2935957"/>
            <a:ext cx="2365375" cy="238325"/>
          </a:xfrm>
        </p:spPr>
        <p:txBody>
          <a:bodyPr>
            <a:normAutofit/>
          </a:bodyPr>
          <a:lstStyle>
            <a:lvl1pPr algn="ctr">
              <a:defRPr sz="1100">
                <a:solidFill>
                  <a:srgbClr val="0BBBEF"/>
                </a:solidFill>
                <a:latin typeface="Montserrat SemiBold" panose="000007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Title</a:t>
            </a:r>
          </a:p>
        </p:txBody>
      </p:sp>
      <p:sp>
        <p:nvSpPr>
          <p:cNvPr id="16" name="Text Placeholder 7">
            <a:extLst>
              <a:ext uri="{FF2B5EF4-FFF2-40B4-BE49-F238E27FC236}">
                <a16:creationId xmlns:a16="http://schemas.microsoft.com/office/drawing/2014/main" id="{4A66827E-7F03-FB82-BD64-25F47C3CC36F}"/>
              </a:ext>
            </a:extLst>
          </p:cNvPr>
          <p:cNvSpPr>
            <a:spLocks noGrp="1"/>
          </p:cNvSpPr>
          <p:nvPr>
            <p:ph type="body" sz="quarter" idx="28" hasCustomPrompt="1"/>
          </p:nvPr>
        </p:nvSpPr>
        <p:spPr>
          <a:xfrm>
            <a:off x="6346823" y="3278556"/>
            <a:ext cx="2365375" cy="1384191"/>
          </a:xfrm>
        </p:spPr>
        <p:txBody>
          <a:bodyPr>
            <a:noAutofit/>
          </a:bodyPr>
          <a:lstStyle>
            <a:lvl1pPr>
              <a:defRPr sz="900" cap="none" baseline="0">
                <a:latin typeface="Montserrat" pitchFamily="2" charset="77"/>
              </a:defRPr>
            </a:lvl1pPr>
            <a:lvl2pPr>
              <a:defRPr sz="1000">
                <a:latin typeface="Montserrat Light" panose="00000400000000000000" pitchFamily="50" charset="0"/>
              </a:defRPr>
            </a:lvl2pPr>
            <a:lvl3pPr>
              <a:defRPr sz="1000">
                <a:latin typeface="Montserrat Light" panose="00000400000000000000" pitchFamily="50" charset="0"/>
              </a:defRPr>
            </a:lvl3pPr>
            <a:lvl4pPr>
              <a:defRPr sz="1000">
                <a:latin typeface="Montserrat Light" panose="00000400000000000000" pitchFamily="50" charset="0"/>
              </a:defRPr>
            </a:lvl4pPr>
            <a:lvl5pPr>
              <a:defRPr sz="1000">
                <a:latin typeface="Montserrat Light" panose="00000400000000000000" pitchFamily="50" charset="0"/>
              </a:defRPr>
            </a:lvl5pPr>
          </a:lstStyle>
          <a:p>
            <a:pPr algn="ctr">
              <a:lnSpc>
                <a:spcPct val="110000"/>
              </a:lnSpc>
            </a:pPr>
            <a:r>
              <a:rPr lang="en-US" sz="1000" b="0" dirty="0">
                <a:solidFill>
                  <a:schemeClr val="tx1"/>
                </a:solidFill>
                <a:latin typeface="Montserrat Light" panose="00000400000000000000" pitchFamily="50" charset="0"/>
              </a:rPr>
              <a:t>Montserrat  light 10 pt Lorem ipsum dolor sit </a:t>
            </a:r>
            <a:r>
              <a:rPr lang="en-US" sz="1000" b="0" dirty="0" err="1">
                <a:solidFill>
                  <a:schemeClr val="tx1"/>
                </a:solidFill>
                <a:latin typeface="Montserrat Light" panose="00000400000000000000" pitchFamily="50" charset="0"/>
              </a:rPr>
              <a:t>amet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consectetur</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adipiscing</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elit</a:t>
            </a:r>
            <a:r>
              <a:rPr lang="en-US" sz="1000" b="0" dirty="0">
                <a:solidFill>
                  <a:schemeClr val="tx1"/>
                </a:solidFill>
                <a:latin typeface="Montserrat Light" panose="00000400000000000000" pitchFamily="50" charset="0"/>
              </a:rPr>
              <a:t>, sed do </a:t>
            </a:r>
            <a:r>
              <a:rPr lang="en-US" sz="1000" b="0" dirty="0" err="1">
                <a:solidFill>
                  <a:schemeClr val="tx1"/>
                </a:solidFill>
                <a:latin typeface="Montserrat Light" panose="00000400000000000000" pitchFamily="50" charset="0"/>
              </a:rPr>
              <a:t>eiusmod</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tempor</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incididunt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ut</a:t>
            </a:r>
            <a:r>
              <a:rPr lang="en-US" sz="1000" b="0" dirty="0">
                <a:solidFill>
                  <a:schemeClr val="tx1"/>
                </a:solidFill>
                <a:latin typeface="Montserrat Light" panose="00000400000000000000" pitchFamily="50" charset="0"/>
              </a:rPr>
              <a:t> labore et dolore magna </a:t>
            </a:r>
            <a:r>
              <a:rPr lang="en-US" sz="1000" b="0" dirty="0" err="1">
                <a:solidFill>
                  <a:schemeClr val="tx1"/>
                </a:solidFill>
                <a:latin typeface="Montserrat Light" panose="00000400000000000000" pitchFamily="50" charset="0"/>
              </a:rPr>
              <a:t>aliqua</a:t>
            </a:r>
            <a:r>
              <a:rPr lang="en-US" sz="1000" b="0" dirty="0">
                <a:solidFill>
                  <a:schemeClr val="tx1"/>
                </a:solidFill>
                <a:latin typeface="Montserrat Light" panose="00000400000000000000" pitchFamily="50" charset="0"/>
              </a:rPr>
              <a:t>. </a:t>
            </a:r>
          </a:p>
          <a:p>
            <a:pPr algn="ctr">
              <a:lnSpc>
                <a:spcPct val="110000"/>
              </a:lnSpc>
            </a:pPr>
            <a:r>
              <a:rPr lang="en-US" sz="1000" b="0" dirty="0">
                <a:solidFill>
                  <a:schemeClr val="tx1"/>
                </a:solidFill>
                <a:latin typeface="Montserrat Light" panose="00000400000000000000" pitchFamily="50" charset="0"/>
              </a:rPr>
              <a:t>Ut </a:t>
            </a:r>
            <a:r>
              <a:rPr lang="en-US" sz="1000" b="0" dirty="0" err="1">
                <a:solidFill>
                  <a:schemeClr val="tx1"/>
                </a:solidFill>
                <a:latin typeface="Montserrat Light" panose="00000400000000000000" pitchFamily="50" charset="0"/>
              </a:rPr>
              <a:t>enim</a:t>
            </a:r>
            <a:r>
              <a:rPr lang="en-US" sz="1000" b="0" dirty="0">
                <a:solidFill>
                  <a:schemeClr val="tx1"/>
                </a:solidFill>
                <a:latin typeface="Montserrat Light" panose="00000400000000000000" pitchFamily="50" charset="0"/>
              </a:rPr>
              <a:t> ad minim </a:t>
            </a:r>
            <a:r>
              <a:rPr lang="en-US" sz="1000" b="0" dirty="0" err="1">
                <a:solidFill>
                  <a:schemeClr val="tx1"/>
                </a:solidFill>
                <a:latin typeface="Montserrat Light" panose="00000400000000000000" pitchFamily="50" charset="0"/>
              </a:rPr>
              <a:t>veniam</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quis</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nostrud</a:t>
            </a:r>
            <a:r>
              <a:rPr lang="en-US" sz="1000" b="0" dirty="0">
                <a:solidFill>
                  <a:schemeClr val="tx1"/>
                </a:solidFill>
                <a:latin typeface="Montserrat Light" panose="00000400000000000000" pitchFamily="50" charset="0"/>
              </a:rPr>
              <a:t> exercitation </a:t>
            </a:r>
            <a:r>
              <a:rPr lang="en-US" sz="1000" b="0" dirty="0" err="1">
                <a:solidFill>
                  <a:schemeClr val="tx1"/>
                </a:solidFill>
                <a:latin typeface="Montserrat Light" panose="00000400000000000000" pitchFamily="50" charset="0"/>
              </a:rPr>
              <a:t>ullamco</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laboris</a:t>
            </a:r>
            <a:r>
              <a:rPr lang="en-US" sz="1000" b="0" dirty="0">
                <a:solidFill>
                  <a:schemeClr val="tx1"/>
                </a:solidFill>
                <a:latin typeface="Montserrat Light" panose="00000400000000000000" pitchFamily="50" charset="0"/>
              </a:rPr>
              <a:t> nisi </a:t>
            </a:r>
            <a:r>
              <a:rPr lang="en-US" sz="1000" b="0" dirty="0" err="1">
                <a:solidFill>
                  <a:schemeClr val="tx1"/>
                </a:solidFill>
                <a:latin typeface="Montserrat Light" panose="00000400000000000000" pitchFamily="50" charset="0"/>
              </a:rPr>
              <a:t>ut</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aliquip</a:t>
            </a:r>
            <a:r>
              <a:rPr lang="en-US" sz="1000" b="0" dirty="0">
                <a:solidFill>
                  <a:schemeClr val="tx1"/>
                </a:solidFill>
                <a:latin typeface="Montserrat Light" panose="00000400000000000000" pitchFamily="50" charset="0"/>
              </a:rPr>
              <a:t> ex </a:t>
            </a:r>
            <a:r>
              <a:rPr lang="en-US" sz="1000" b="0" dirty="0" err="1">
                <a:solidFill>
                  <a:schemeClr val="tx1"/>
                </a:solidFill>
                <a:latin typeface="Montserrat Light" panose="00000400000000000000" pitchFamily="50" charset="0"/>
              </a:rPr>
              <a:t>ea</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commodo</a:t>
            </a:r>
            <a:r>
              <a:rPr lang="en-US" sz="1000" b="0" dirty="0">
                <a:solidFill>
                  <a:schemeClr val="tx1"/>
                </a:solidFill>
                <a:latin typeface="Montserrat Light" panose="00000400000000000000" pitchFamily="50" charset="0"/>
              </a:rPr>
              <a:t> </a:t>
            </a:r>
            <a:r>
              <a:rPr lang="en-US" sz="1000" b="0" dirty="0" err="1">
                <a:solidFill>
                  <a:schemeClr val="tx1"/>
                </a:solidFill>
                <a:latin typeface="Montserrat Light" panose="00000400000000000000" pitchFamily="50" charset="0"/>
              </a:rPr>
              <a:t>consequat</a:t>
            </a:r>
            <a:r>
              <a:rPr lang="en-US" sz="1000" b="0" dirty="0">
                <a:solidFill>
                  <a:schemeClr val="tx1"/>
                </a:solidFill>
                <a:latin typeface="Montserrat Light" panose="00000400000000000000" pitchFamily="50" charset="0"/>
              </a:rPr>
              <a:t>. </a:t>
            </a:r>
          </a:p>
        </p:txBody>
      </p:sp>
      <p:sp>
        <p:nvSpPr>
          <p:cNvPr id="17" name="Text Placeholder 4">
            <a:extLst>
              <a:ext uri="{FF2B5EF4-FFF2-40B4-BE49-F238E27FC236}">
                <a16:creationId xmlns:a16="http://schemas.microsoft.com/office/drawing/2014/main" id="{0309A449-CD8B-6BCB-A769-233D393912DD}"/>
              </a:ext>
            </a:extLst>
          </p:cNvPr>
          <p:cNvSpPr>
            <a:spLocks noGrp="1"/>
          </p:cNvSpPr>
          <p:nvPr>
            <p:ph type="body" sz="quarter" idx="29" hasCustomPrompt="1"/>
          </p:nvPr>
        </p:nvSpPr>
        <p:spPr>
          <a:xfrm>
            <a:off x="6346821" y="2935957"/>
            <a:ext cx="2365375" cy="238325"/>
          </a:xfrm>
        </p:spPr>
        <p:txBody>
          <a:bodyPr>
            <a:normAutofit/>
          </a:bodyPr>
          <a:lstStyle>
            <a:lvl1pPr algn="ctr">
              <a:defRPr sz="1100">
                <a:solidFill>
                  <a:srgbClr val="0BBBEF"/>
                </a:solidFill>
                <a:latin typeface="Montserrat SemiBold" panose="000007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semi bold 11pt</a:t>
            </a:r>
          </a:p>
        </p:txBody>
      </p:sp>
      <p:sp>
        <p:nvSpPr>
          <p:cNvPr id="4" name="Picture Placeholder 16">
            <a:extLst>
              <a:ext uri="{FF2B5EF4-FFF2-40B4-BE49-F238E27FC236}">
                <a16:creationId xmlns:a16="http://schemas.microsoft.com/office/drawing/2014/main" id="{3B13333C-1BF9-495D-0AD0-B183BD9CFBA2}"/>
              </a:ext>
            </a:extLst>
          </p:cNvPr>
          <p:cNvSpPr>
            <a:spLocks noGrp="1"/>
          </p:cNvSpPr>
          <p:nvPr>
            <p:ph type="pic" sz="quarter" idx="30" hasCustomPrompt="1"/>
          </p:nvPr>
        </p:nvSpPr>
        <p:spPr>
          <a:xfrm>
            <a:off x="6753727" y="987425"/>
            <a:ext cx="1573847" cy="1533655"/>
          </a:xfrm>
          <a:prstGeom prst="ellipse">
            <a:avLst/>
          </a:prstGeom>
          <a:solidFill>
            <a:schemeClr val="accent3">
              <a:lumMod val="20000"/>
              <a:lumOff val="80000"/>
            </a:schemeClr>
          </a:solidFill>
        </p:spPr>
        <p:txBody>
          <a:bodyPr>
            <a:normAutofit/>
          </a:bodyPr>
          <a:lstStyle>
            <a:lvl1pPr algn="ctr">
              <a:spcBef>
                <a:spcPts val="0"/>
              </a:spcBef>
              <a:defRPr sz="1200"/>
            </a:lvl1pPr>
          </a:lstStyle>
          <a:p>
            <a:r>
              <a:rPr lang="en-US" sz="1200" dirty="0"/>
              <a:t>Click to </a:t>
            </a:r>
            <a:br>
              <a:rPr lang="en-US" sz="1200" dirty="0"/>
            </a:br>
            <a:r>
              <a:rPr lang="en-US" sz="1200" dirty="0"/>
              <a:t>insert image</a:t>
            </a:r>
            <a:endParaRPr lang="en-US" dirty="0"/>
          </a:p>
        </p:txBody>
      </p:sp>
      <p:sp>
        <p:nvSpPr>
          <p:cNvPr id="18" name="Picture Placeholder 16">
            <a:extLst>
              <a:ext uri="{FF2B5EF4-FFF2-40B4-BE49-F238E27FC236}">
                <a16:creationId xmlns:a16="http://schemas.microsoft.com/office/drawing/2014/main" id="{323FF95A-E436-ED9C-31C7-1690979DA140}"/>
              </a:ext>
            </a:extLst>
          </p:cNvPr>
          <p:cNvSpPr>
            <a:spLocks noGrp="1"/>
          </p:cNvSpPr>
          <p:nvPr>
            <p:ph type="pic" sz="quarter" idx="31" hasCustomPrompt="1"/>
          </p:nvPr>
        </p:nvSpPr>
        <p:spPr>
          <a:xfrm>
            <a:off x="3785076" y="987425"/>
            <a:ext cx="1573847" cy="1533655"/>
          </a:xfrm>
          <a:prstGeom prst="ellipse">
            <a:avLst/>
          </a:prstGeom>
          <a:solidFill>
            <a:schemeClr val="accent3">
              <a:lumMod val="20000"/>
              <a:lumOff val="80000"/>
            </a:schemeClr>
          </a:solidFill>
        </p:spPr>
        <p:txBody>
          <a:bodyPr>
            <a:normAutofit/>
          </a:bodyPr>
          <a:lstStyle>
            <a:lvl1pPr algn="ctr">
              <a:spcBef>
                <a:spcPts val="0"/>
              </a:spcBef>
              <a:defRPr sz="1200"/>
            </a:lvl1pPr>
          </a:lstStyle>
          <a:p>
            <a:r>
              <a:rPr lang="en-US" sz="1200" dirty="0"/>
              <a:t>Click to </a:t>
            </a:r>
            <a:br>
              <a:rPr lang="en-US" sz="1200" dirty="0"/>
            </a:br>
            <a:r>
              <a:rPr lang="en-US" sz="1200" dirty="0"/>
              <a:t>insert image</a:t>
            </a:r>
            <a:endParaRPr lang="en-US" dirty="0"/>
          </a:p>
        </p:txBody>
      </p:sp>
      <p:sp>
        <p:nvSpPr>
          <p:cNvPr id="19" name="Picture Placeholder 16">
            <a:extLst>
              <a:ext uri="{FF2B5EF4-FFF2-40B4-BE49-F238E27FC236}">
                <a16:creationId xmlns:a16="http://schemas.microsoft.com/office/drawing/2014/main" id="{618DE40D-D07C-DF1A-7FC4-048D1A7F5A26}"/>
              </a:ext>
            </a:extLst>
          </p:cNvPr>
          <p:cNvSpPr>
            <a:spLocks noGrp="1"/>
          </p:cNvSpPr>
          <p:nvPr>
            <p:ph type="pic" sz="quarter" idx="32" hasCustomPrompt="1"/>
          </p:nvPr>
        </p:nvSpPr>
        <p:spPr>
          <a:xfrm>
            <a:off x="827563" y="987425"/>
            <a:ext cx="1573847" cy="1533655"/>
          </a:xfrm>
          <a:prstGeom prst="ellipse">
            <a:avLst/>
          </a:prstGeom>
          <a:solidFill>
            <a:schemeClr val="accent3">
              <a:lumMod val="20000"/>
              <a:lumOff val="80000"/>
            </a:schemeClr>
          </a:solidFill>
        </p:spPr>
        <p:txBody>
          <a:bodyPr>
            <a:normAutofit/>
          </a:bodyPr>
          <a:lstStyle>
            <a:lvl1pPr algn="ctr">
              <a:spcBef>
                <a:spcPts val="0"/>
              </a:spcBef>
              <a:defRPr sz="1200"/>
            </a:lvl1pPr>
          </a:lstStyle>
          <a:p>
            <a:r>
              <a:rPr lang="en-US" sz="1200" dirty="0"/>
              <a:t>Click to </a:t>
            </a:r>
            <a:br>
              <a:rPr lang="en-US" sz="1200" dirty="0"/>
            </a:br>
            <a:r>
              <a:rPr lang="en-US" sz="1200" dirty="0"/>
              <a:t>insert image</a:t>
            </a:r>
            <a:endParaRPr lang="en-US" dirty="0"/>
          </a:p>
        </p:txBody>
      </p:sp>
      <p:sp>
        <p:nvSpPr>
          <p:cNvPr id="20" name="Text Placeholder 4">
            <a:extLst>
              <a:ext uri="{FF2B5EF4-FFF2-40B4-BE49-F238E27FC236}">
                <a16:creationId xmlns:a16="http://schemas.microsoft.com/office/drawing/2014/main" id="{845C8FE0-B011-F827-F54A-448A8F237039}"/>
              </a:ext>
            </a:extLst>
          </p:cNvPr>
          <p:cNvSpPr>
            <a:spLocks noGrp="1"/>
          </p:cNvSpPr>
          <p:nvPr>
            <p:ph type="body" sz="quarter" idx="33" hasCustomPrompt="1"/>
          </p:nvPr>
        </p:nvSpPr>
        <p:spPr>
          <a:xfrm>
            <a:off x="3393802" y="2697632"/>
            <a:ext cx="2365375" cy="238325"/>
          </a:xfrm>
        </p:spPr>
        <p:txBody>
          <a:bodyPr>
            <a:normAutofit/>
          </a:bodyPr>
          <a:lstStyle>
            <a:lvl1pPr algn="ctr">
              <a:defRPr sz="12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NAME </a:t>
            </a:r>
            <a:r>
              <a:rPr lang="en-US" dirty="0" err="1"/>
              <a:t>NAME</a:t>
            </a:r>
            <a:endParaRPr lang="en-US" dirty="0"/>
          </a:p>
        </p:txBody>
      </p:sp>
      <p:sp>
        <p:nvSpPr>
          <p:cNvPr id="21" name="Text Placeholder 4">
            <a:extLst>
              <a:ext uri="{FF2B5EF4-FFF2-40B4-BE49-F238E27FC236}">
                <a16:creationId xmlns:a16="http://schemas.microsoft.com/office/drawing/2014/main" id="{E3D3FEE1-09B9-3E05-038B-31F73A505BB3}"/>
              </a:ext>
            </a:extLst>
          </p:cNvPr>
          <p:cNvSpPr>
            <a:spLocks noGrp="1"/>
          </p:cNvSpPr>
          <p:nvPr>
            <p:ph type="body" sz="quarter" idx="34" hasCustomPrompt="1"/>
          </p:nvPr>
        </p:nvSpPr>
        <p:spPr>
          <a:xfrm>
            <a:off x="6346824" y="2697632"/>
            <a:ext cx="2365375" cy="238325"/>
          </a:xfrm>
        </p:spPr>
        <p:txBody>
          <a:bodyPr>
            <a:normAutofit/>
          </a:bodyPr>
          <a:lstStyle>
            <a:lvl1pPr algn="ctr">
              <a:defRPr sz="12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12 CAPS</a:t>
            </a:r>
          </a:p>
        </p:txBody>
      </p:sp>
    </p:spTree>
    <p:extLst>
      <p:ext uri="{BB962C8B-B14F-4D97-AF65-F5344CB8AC3E}">
        <p14:creationId xmlns:p14="http://schemas.microsoft.com/office/powerpoint/2010/main" val="1665414788"/>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me wedge background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6DF6C-C870-BDF4-AA36-72E376E62F19}"/>
              </a:ext>
            </a:extLst>
          </p:cNvPr>
          <p:cNvSpPr/>
          <p:nvPr userDrawn="1"/>
        </p:nvSpPr>
        <p:spPr>
          <a:xfrm>
            <a:off x="0" y="0"/>
            <a:ext cx="9144000"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F1F5AE-42C3-537B-44AE-F32D39AB7327}"/>
              </a:ext>
            </a:extLst>
          </p:cNvPr>
          <p:cNvPicPr>
            <a:picLocks noChangeAspect="1"/>
          </p:cNvPicPr>
          <p:nvPr userDrawn="1"/>
        </p:nvPicPr>
        <p:blipFill>
          <a:blip r:embed="rId2"/>
          <a:stretch>
            <a:fillRect/>
          </a:stretch>
        </p:blipFill>
        <p:spPr>
          <a:xfrm>
            <a:off x="431800" y="447675"/>
            <a:ext cx="1054100" cy="292100"/>
          </a:xfrm>
          <a:prstGeom prst="rect">
            <a:avLst/>
          </a:prstGeom>
        </p:spPr>
      </p:pic>
      <p:pic>
        <p:nvPicPr>
          <p:cNvPr id="2" name="Picture 1">
            <a:extLst>
              <a:ext uri="{FF2B5EF4-FFF2-40B4-BE49-F238E27FC236}">
                <a16:creationId xmlns:a16="http://schemas.microsoft.com/office/drawing/2014/main" id="{D4A00E1F-A231-5756-E06E-7ACC85EE0D4D}"/>
              </a:ext>
            </a:extLst>
          </p:cNvPr>
          <p:cNvPicPr>
            <a:picLocks noChangeAspect="1"/>
          </p:cNvPicPr>
          <p:nvPr userDrawn="1"/>
        </p:nvPicPr>
        <p:blipFill>
          <a:blip r:embed="rId3"/>
          <a:stretch>
            <a:fillRect/>
          </a:stretch>
        </p:blipFill>
        <p:spPr>
          <a:xfrm>
            <a:off x="7708900" y="3708400"/>
            <a:ext cx="1435100" cy="1435100"/>
          </a:xfrm>
          <a:prstGeom prst="rect">
            <a:avLst/>
          </a:prstGeom>
        </p:spPr>
      </p:pic>
    </p:spTree>
    <p:extLst>
      <p:ext uri="{BB962C8B-B14F-4D97-AF65-F5344CB8AC3E}">
        <p14:creationId xmlns:p14="http://schemas.microsoft.com/office/powerpoint/2010/main" val="3165342029"/>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ctoi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7D7DB-A4AC-DF37-10D6-1111386E65CF}"/>
              </a:ext>
            </a:extLst>
          </p:cNvPr>
          <p:cNvPicPr>
            <a:picLocks noChangeAspect="1"/>
          </p:cNvPicPr>
          <p:nvPr userDrawn="1"/>
        </p:nvPicPr>
        <p:blipFill>
          <a:blip r:embed="rId2"/>
          <a:stretch>
            <a:fillRect/>
          </a:stretch>
        </p:blipFill>
        <p:spPr>
          <a:xfrm rot="10800000">
            <a:off x="4000500" y="0"/>
            <a:ext cx="5143500" cy="5143500"/>
          </a:xfrm>
          <a:prstGeom prst="rect">
            <a:avLst/>
          </a:prstGeom>
        </p:spPr>
      </p:pic>
      <p:pic>
        <p:nvPicPr>
          <p:cNvPr id="2" name="Picture 1">
            <a:extLst>
              <a:ext uri="{FF2B5EF4-FFF2-40B4-BE49-F238E27FC236}">
                <a16:creationId xmlns:a16="http://schemas.microsoft.com/office/drawing/2014/main" id="{AA0C8004-5C48-FA5E-6269-4CF267C0DB1B}"/>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5" name="Picture Placeholder 16">
            <a:extLst>
              <a:ext uri="{FF2B5EF4-FFF2-40B4-BE49-F238E27FC236}">
                <a16:creationId xmlns:a16="http://schemas.microsoft.com/office/drawing/2014/main" id="{8DCDF199-CC53-8133-6E5F-B7717B62042E}"/>
              </a:ext>
            </a:extLst>
          </p:cNvPr>
          <p:cNvSpPr>
            <a:spLocks noGrp="1"/>
          </p:cNvSpPr>
          <p:nvPr>
            <p:ph type="pic" sz="quarter" idx="32" hasCustomPrompt="1"/>
          </p:nvPr>
        </p:nvSpPr>
        <p:spPr>
          <a:xfrm>
            <a:off x="431800" y="2246166"/>
            <a:ext cx="2252133" cy="2194619"/>
          </a:xfrm>
          <a:prstGeom prst="ellipse">
            <a:avLst/>
          </a:prstGeom>
          <a:solidFill>
            <a:schemeClr val="accent3">
              <a:lumMod val="20000"/>
              <a:lumOff val="80000"/>
            </a:schemeClr>
          </a:solidFill>
        </p:spPr>
        <p:txBody>
          <a:bodyPr>
            <a:normAutofit/>
          </a:bodyPr>
          <a:lstStyle>
            <a:lvl1pPr algn="ctr">
              <a:spcBef>
                <a:spcPts val="0"/>
              </a:spcBef>
              <a:defRPr sz="1200"/>
            </a:lvl1pPr>
          </a:lstStyle>
          <a:p>
            <a:r>
              <a:rPr lang="en-US" sz="1200" dirty="0"/>
              <a:t>Click to </a:t>
            </a:r>
            <a:br>
              <a:rPr lang="en-US" sz="1200" dirty="0"/>
            </a:br>
            <a:r>
              <a:rPr lang="en-US" sz="1200" dirty="0"/>
              <a:t>insert image</a:t>
            </a:r>
            <a:endParaRPr lang="en-US" dirty="0"/>
          </a:p>
        </p:txBody>
      </p:sp>
      <p:sp>
        <p:nvSpPr>
          <p:cNvPr id="4" name="Text Placeholder 4">
            <a:extLst>
              <a:ext uri="{FF2B5EF4-FFF2-40B4-BE49-F238E27FC236}">
                <a16:creationId xmlns:a16="http://schemas.microsoft.com/office/drawing/2014/main" id="{246779FE-9B5A-5DF4-A131-F9643B815461}"/>
              </a:ext>
            </a:extLst>
          </p:cNvPr>
          <p:cNvSpPr>
            <a:spLocks noGrp="1"/>
          </p:cNvSpPr>
          <p:nvPr>
            <p:ph type="body" sz="quarter" idx="19" hasCustomPrompt="1"/>
          </p:nvPr>
        </p:nvSpPr>
        <p:spPr>
          <a:xfrm>
            <a:off x="2892466" y="2708780"/>
            <a:ext cx="3810413" cy="392675"/>
          </a:xfrm>
        </p:spPr>
        <p:txBody>
          <a:bodyPr>
            <a:noAutofit/>
          </a:bodyPr>
          <a:lstStyle>
            <a:lvl1pPr algn="l">
              <a:defRPr sz="2400" b="0" i="0" cap="all"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CAPS 24</a:t>
            </a:r>
          </a:p>
        </p:txBody>
      </p:sp>
      <p:sp>
        <p:nvSpPr>
          <p:cNvPr id="10" name="Text Placeholder 4">
            <a:extLst>
              <a:ext uri="{FF2B5EF4-FFF2-40B4-BE49-F238E27FC236}">
                <a16:creationId xmlns:a16="http://schemas.microsoft.com/office/drawing/2014/main" id="{3AC9D20B-D020-E614-1C68-E3EFEDE1C235}"/>
              </a:ext>
            </a:extLst>
          </p:cNvPr>
          <p:cNvSpPr>
            <a:spLocks noGrp="1"/>
          </p:cNvSpPr>
          <p:nvPr>
            <p:ph type="body" sz="quarter" idx="33" hasCustomPrompt="1"/>
          </p:nvPr>
        </p:nvSpPr>
        <p:spPr>
          <a:xfrm>
            <a:off x="2892465" y="3176741"/>
            <a:ext cx="4033435" cy="1656515"/>
          </a:xfrm>
        </p:spPr>
        <p:txBody>
          <a:bodyPr>
            <a:noAutofit/>
          </a:bodyPr>
          <a:lstStyle>
            <a:lvl1pPr algn="l">
              <a:spcBef>
                <a:spcPts val="300"/>
              </a:spcBef>
              <a:spcAft>
                <a:spcPts val="300"/>
              </a:spcAft>
              <a:defRPr sz="13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13 pt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porta vel </a:t>
            </a:r>
            <a:r>
              <a:rPr lang="en-US" dirty="0" err="1"/>
              <a:t>lectus</a:t>
            </a:r>
            <a:r>
              <a:rPr lang="en-US" dirty="0"/>
              <a:t> tempus </a:t>
            </a:r>
            <a:r>
              <a:rPr lang="en-US" dirty="0" err="1"/>
              <a:t>condimentum</a:t>
            </a:r>
            <a:r>
              <a:rPr lang="en-US" dirty="0"/>
              <a:t>. </a:t>
            </a:r>
            <a:r>
              <a:rPr lang="en-US" dirty="0" err="1"/>
              <a:t>Suspendisse</a:t>
            </a:r>
            <a:r>
              <a:rPr lang="en-US" dirty="0"/>
              <a:t> id </a:t>
            </a:r>
            <a:r>
              <a:rPr lang="en-US" dirty="0" err="1"/>
              <a:t>mollis</a:t>
            </a:r>
            <a:r>
              <a:rPr lang="en-US" dirty="0"/>
              <a:t> sem. Morbi </a:t>
            </a:r>
            <a:r>
              <a:rPr lang="en-US" dirty="0" err="1"/>
              <a:t>rutrum</a:t>
            </a:r>
            <a:r>
              <a:rPr lang="en-US" dirty="0"/>
              <a:t> diam vitae ex </a:t>
            </a:r>
            <a:r>
              <a:rPr lang="en-US" dirty="0" err="1"/>
              <a:t>facilisis</a:t>
            </a:r>
            <a:r>
              <a:rPr lang="en-US" dirty="0"/>
              <a:t> cursus. Ut </a:t>
            </a:r>
            <a:r>
              <a:rPr lang="en-US" dirty="0" err="1"/>
              <a:t>est</a:t>
            </a:r>
            <a:r>
              <a:rPr lang="en-US" dirty="0"/>
              <a:t> </a:t>
            </a:r>
            <a:r>
              <a:rPr lang="en-US" dirty="0" err="1"/>
              <a:t>neque</a:t>
            </a:r>
            <a:r>
              <a:rPr lang="en-US" dirty="0"/>
              <a:t>, </a:t>
            </a:r>
            <a:r>
              <a:rPr lang="en-US" dirty="0" err="1"/>
              <a:t>hendrerit</a:t>
            </a:r>
            <a:r>
              <a:rPr lang="en-US" dirty="0"/>
              <a:t> </a:t>
            </a:r>
            <a:r>
              <a:rPr lang="en-US" dirty="0" err="1"/>
              <a:t>ut</a:t>
            </a:r>
            <a:r>
              <a:rPr lang="en-US" dirty="0"/>
              <a:t> </a:t>
            </a:r>
            <a:r>
              <a:rPr lang="en-US" dirty="0" err="1"/>
              <a:t>metus</a:t>
            </a:r>
            <a:r>
              <a:rPr lang="en-US" dirty="0"/>
              <a:t> in, </a:t>
            </a:r>
            <a:r>
              <a:rPr lang="en-US" dirty="0" err="1"/>
              <a:t>dignissim</a:t>
            </a:r>
            <a:r>
              <a:rPr lang="en-US" dirty="0"/>
              <a:t> </a:t>
            </a:r>
            <a:r>
              <a:rPr lang="en-US" dirty="0" err="1"/>
              <a:t>pellentesque</a:t>
            </a:r>
            <a:r>
              <a:rPr lang="en-US" dirty="0"/>
              <a:t> </a:t>
            </a:r>
            <a:r>
              <a:rPr lang="en-US" dirty="0" err="1"/>
              <a:t>tellus</a:t>
            </a:r>
            <a:r>
              <a:rPr lang="en-US" dirty="0"/>
              <a:t>. </a:t>
            </a:r>
            <a:r>
              <a:rPr lang="en-US" dirty="0" err="1"/>
              <a:t>Vivamus</a:t>
            </a:r>
            <a:r>
              <a:rPr lang="en-US" dirty="0"/>
              <a:t> maximus diam non </a:t>
            </a:r>
            <a:r>
              <a:rPr lang="en-US" dirty="0" err="1"/>
              <a:t>sapien</a:t>
            </a:r>
            <a:r>
              <a:rPr lang="en-US" dirty="0"/>
              <a:t> </a:t>
            </a:r>
            <a:r>
              <a:rPr lang="en-US" dirty="0" err="1"/>
              <a:t>suscipit</a:t>
            </a:r>
            <a:r>
              <a:rPr lang="en-US" dirty="0"/>
              <a:t> </a:t>
            </a:r>
            <a:r>
              <a:rPr lang="en-US" dirty="0" err="1"/>
              <a:t>sagittis</a:t>
            </a:r>
            <a:r>
              <a:rPr lang="en-US" dirty="0"/>
              <a:t>. </a:t>
            </a:r>
          </a:p>
        </p:txBody>
      </p:sp>
    </p:spTree>
    <p:extLst>
      <p:ext uri="{BB962C8B-B14F-4D97-AF65-F5344CB8AC3E}">
        <p14:creationId xmlns:p14="http://schemas.microsoft.com/office/powerpoint/2010/main" val="3275836682"/>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actoi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7D7DB-A4AC-DF37-10D6-1111386E65CF}"/>
              </a:ext>
            </a:extLst>
          </p:cNvPr>
          <p:cNvPicPr>
            <a:picLocks noChangeAspect="1"/>
          </p:cNvPicPr>
          <p:nvPr userDrawn="1"/>
        </p:nvPicPr>
        <p:blipFill>
          <a:blip r:embed="rId2"/>
          <a:stretch>
            <a:fillRect/>
          </a:stretch>
        </p:blipFill>
        <p:spPr>
          <a:xfrm rot="10800000">
            <a:off x="4000500" y="0"/>
            <a:ext cx="5143500" cy="5143500"/>
          </a:xfrm>
          <a:prstGeom prst="rect">
            <a:avLst/>
          </a:prstGeom>
        </p:spPr>
      </p:pic>
      <p:pic>
        <p:nvPicPr>
          <p:cNvPr id="2" name="Picture 1">
            <a:extLst>
              <a:ext uri="{FF2B5EF4-FFF2-40B4-BE49-F238E27FC236}">
                <a16:creationId xmlns:a16="http://schemas.microsoft.com/office/drawing/2014/main" id="{AA0C8004-5C48-FA5E-6269-4CF267C0DB1B}"/>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4" name="Text Placeholder 4">
            <a:extLst>
              <a:ext uri="{FF2B5EF4-FFF2-40B4-BE49-F238E27FC236}">
                <a16:creationId xmlns:a16="http://schemas.microsoft.com/office/drawing/2014/main" id="{246779FE-9B5A-5DF4-A131-F9643B815461}"/>
              </a:ext>
            </a:extLst>
          </p:cNvPr>
          <p:cNvSpPr>
            <a:spLocks noGrp="1"/>
          </p:cNvSpPr>
          <p:nvPr>
            <p:ph type="body" sz="quarter" idx="19" hasCustomPrompt="1"/>
          </p:nvPr>
        </p:nvSpPr>
        <p:spPr>
          <a:xfrm>
            <a:off x="431800" y="1492296"/>
            <a:ext cx="5021943" cy="392675"/>
          </a:xfrm>
        </p:spPr>
        <p:txBody>
          <a:bodyPr>
            <a:noAutofit/>
          </a:bodyPr>
          <a:lstStyle>
            <a:lvl1pPr algn="l">
              <a:defRPr sz="2400" b="0" i="0" cap="all"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CAPS 24 pt</a:t>
            </a:r>
          </a:p>
        </p:txBody>
      </p:sp>
      <p:sp>
        <p:nvSpPr>
          <p:cNvPr id="10" name="Text Placeholder 4">
            <a:extLst>
              <a:ext uri="{FF2B5EF4-FFF2-40B4-BE49-F238E27FC236}">
                <a16:creationId xmlns:a16="http://schemas.microsoft.com/office/drawing/2014/main" id="{3AC9D20B-D020-E614-1C68-E3EFEDE1C235}"/>
              </a:ext>
            </a:extLst>
          </p:cNvPr>
          <p:cNvSpPr>
            <a:spLocks noGrp="1"/>
          </p:cNvSpPr>
          <p:nvPr>
            <p:ph type="body" sz="quarter" idx="33" hasCustomPrompt="1"/>
          </p:nvPr>
        </p:nvSpPr>
        <p:spPr>
          <a:xfrm>
            <a:off x="431800" y="2376986"/>
            <a:ext cx="5920014" cy="1277668"/>
          </a:xfrm>
        </p:spPr>
        <p:txBody>
          <a:bodyPr>
            <a:noAutofit/>
          </a:bodyPr>
          <a:lstStyle>
            <a:lvl1pPr marL="285750" indent="-285750" algn="l">
              <a:spcBef>
                <a:spcPts val="300"/>
              </a:spcBef>
              <a:spcAft>
                <a:spcPts val="300"/>
              </a:spcAft>
              <a:buFont typeface="Wingdings" panose="05000000000000000000" pitchFamily="2" charset="2"/>
              <a:buChar char="§"/>
              <a:defRPr sz="18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Simple bullet points Montserrat 18 pt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lvl="0"/>
            <a:endParaRPr lang="en-US" dirty="0"/>
          </a:p>
        </p:txBody>
      </p:sp>
    </p:spTree>
    <p:extLst>
      <p:ext uri="{BB962C8B-B14F-4D97-AF65-F5344CB8AC3E}">
        <p14:creationId xmlns:p14="http://schemas.microsoft.com/office/powerpoint/2010/main" val="718040078"/>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actoi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7D7DB-A4AC-DF37-10D6-1111386E65CF}"/>
              </a:ext>
            </a:extLst>
          </p:cNvPr>
          <p:cNvPicPr>
            <a:picLocks noChangeAspect="1"/>
          </p:cNvPicPr>
          <p:nvPr userDrawn="1"/>
        </p:nvPicPr>
        <p:blipFill>
          <a:blip r:embed="rId2"/>
          <a:stretch>
            <a:fillRect/>
          </a:stretch>
        </p:blipFill>
        <p:spPr>
          <a:xfrm rot="10800000">
            <a:off x="4000500" y="0"/>
            <a:ext cx="5143500" cy="5143500"/>
          </a:xfrm>
          <a:prstGeom prst="rect">
            <a:avLst/>
          </a:prstGeom>
        </p:spPr>
      </p:pic>
      <p:pic>
        <p:nvPicPr>
          <p:cNvPr id="2" name="Picture 1">
            <a:extLst>
              <a:ext uri="{FF2B5EF4-FFF2-40B4-BE49-F238E27FC236}">
                <a16:creationId xmlns:a16="http://schemas.microsoft.com/office/drawing/2014/main" id="{AA0C8004-5C48-FA5E-6269-4CF267C0DB1B}"/>
              </a:ext>
            </a:extLst>
          </p:cNvPr>
          <p:cNvPicPr>
            <a:picLocks noChangeAspect="1"/>
          </p:cNvPicPr>
          <p:nvPr userDrawn="1"/>
        </p:nvPicPr>
        <p:blipFill>
          <a:blip r:embed="rId3"/>
          <a:stretch>
            <a:fillRect/>
          </a:stretch>
        </p:blipFill>
        <p:spPr>
          <a:xfrm>
            <a:off x="431800" y="447675"/>
            <a:ext cx="1054100" cy="292100"/>
          </a:xfrm>
          <a:prstGeom prst="rect">
            <a:avLst/>
          </a:prstGeom>
        </p:spPr>
      </p:pic>
      <p:sp>
        <p:nvSpPr>
          <p:cNvPr id="4" name="Text Placeholder 4">
            <a:extLst>
              <a:ext uri="{FF2B5EF4-FFF2-40B4-BE49-F238E27FC236}">
                <a16:creationId xmlns:a16="http://schemas.microsoft.com/office/drawing/2014/main" id="{246779FE-9B5A-5DF4-A131-F9643B815461}"/>
              </a:ext>
            </a:extLst>
          </p:cNvPr>
          <p:cNvSpPr>
            <a:spLocks noGrp="1"/>
          </p:cNvSpPr>
          <p:nvPr>
            <p:ph type="body" sz="quarter" idx="19" hasCustomPrompt="1"/>
          </p:nvPr>
        </p:nvSpPr>
        <p:spPr>
          <a:xfrm>
            <a:off x="431800" y="1492296"/>
            <a:ext cx="5021943" cy="392675"/>
          </a:xfrm>
        </p:spPr>
        <p:txBody>
          <a:bodyPr>
            <a:noAutofit/>
          </a:bodyPr>
          <a:lstStyle>
            <a:lvl1pPr algn="l">
              <a:defRPr sz="2400" b="0" i="0" cap="all" baseline="0">
                <a:solidFill>
                  <a:schemeClr val="accent3"/>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Montserrat CAPS 24 pt</a:t>
            </a:r>
          </a:p>
        </p:txBody>
      </p:sp>
      <p:sp>
        <p:nvSpPr>
          <p:cNvPr id="10" name="Text Placeholder 4">
            <a:extLst>
              <a:ext uri="{FF2B5EF4-FFF2-40B4-BE49-F238E27FC236}">
                <a16:creationId xmlns:a16="http://schemas.microsoft.com/office/drawing/2014/main" id="{3AC9D20B-D020-E614-1C68-E3EFEDE1C235}"/>
              </a:ext>
            </a:extLst>
          </p:cNvPr>
          <p:cNvSpPr>
            <a:spLocks noGrp="1"/>
          </p:cNvSpPr>
          <p:nvPr>
            <p:ph type="body" sz="quarter" idx="33" hasCustomPrompt="1"/>
          </p:nvPr>
        </p:nvSpPr>
        <p:spPr>
          <a:xfrm>
            <a:off x="431800" y="2376986"/>
            <a:ext cx="5920014" cy="1277668"/>
          </a:xfrm>
        </p:spPr>
        <p:txBody>
          <a:bodyPr>
            <a:noAutofit/>
          </a:bodyPr>
          <a:lstStyle>
            <a:lvl1pPr marL="285750" indent="-285750" algn="l">
              <a:spcBef>
                <a:spcPts val="300"/>
              </a:spcBef>
              <a:spcAft>
                <a:spcPts val="300"/>
              </a:spcAft>
              <a:buFont typeface="Wingdings" panose="05000000000000000000" pitchFamily="2" charset="2"/>
              <a:buChar char="§"/>
              <a:defRPr sz="1400" b="0" i="0">
                <a:solidFill>
                  <a:schemeClr val="tx1"/>
                </a:solidFill>
                <a:latin typeface="Montserrat" pitchFamily="2" charset="77"/>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Simple bullet points Montserrat 14 pt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marL="285750" marR="0" lvl="0" indent="-285750" algn="l" defTabSz="457200" rtl="0" eaLnBrk="0" fontAlgn="base" latinLnBrk="0" hangingPunct="0">
              <a:lnSpc>
                <a:spcPct val="100000"/>
              </a:lnSpc>
              <a:spcBef>
                <a:spcPts val="300"/>
              </a:spcBef>
              <a:spcAft>
                <a:spcPts val="300"/>
              </a:spcAft>
              <a:buClrTx/>
              <a:buSzTx/>
              <a:buFont typeface="Wingdings" panose="05000000000000000000" pitchFamily="2" charset="2"/>
              <a:buChar char="§"/>
              <a:tabLst/>
              <a:defRPr/>
            </a:pPr>
            <a:endParaRPr lang="en-US" dirty="0"/>
          </a:p>
          <a:p>
            <a:pPr lvl="0"/>
            <a:endParaRPr lang="en-US" dirty="0"/>
          </a:p>
        </p:txBody>
      </p:sp>
    </p:spTree>
    <p:extLst>
      <p:ext uri="{BB962C8B-B14F-4D97-AF65-F5344CB8AC3E}">
        <p14:creationId xmlns:p14="http://schemas.microsoft.com/office/powerpoint/2010/main" val="1362689673"/>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03F85D-7853-1C19-A449-21591E98FC74}"/>
              </a:ext>
            </a:extLst>
          </p:cNvPr>
          <p:cNvSpPr>
            <a:spLocks noGrp="1"/>
          </p:cNvSpPr>
          <p:nvPr>
            <p:ph type="body" idx="1"/>
          </p:nvPr>
        </p:nvSpPr>
        <p:spPr>
          <a:xfrm>
            <a:off x="431800" y="1383076"/>
            <a:ext cx="8280400" cy="1659481"/>
          </a:xfrm>
          <a:prstGeom prst="rect">
            <a:avLst/>
          </a:prstGeom>
        </p:spPr>
        <p:txBody>
          <a:bodyPr vert="horz" lIns="0" tIns="0" rIns="0" bIns="0" rtlCol="0">
            <a:noAutofit/>
          </a:bodyPr>
          <a:lstStyle/>
          <a:p>
            <a:pPr lvl="0"/>
            <a:r>
              <a:rPr lang="en-GB" dirty="0"/>
              <a:t>HEADER CAPS </a:t>
            </a:r>
            <a:br>
              <a:rPr lang="en-GB" dirty="0"/>
            </a:br>
            <a:r>
              <a:rPr lang="en-GB" dirty="0"/>
              <a:t>or sentence case</a:t>
            </a:r>
          </a:p>
          <a:p>
            <a:pPr lvl="1"/>
            <a:r>
              <a:rPr lang="en-GB" dirty="0" err="1"/>
              <a:t>Subheader</a:t>
            </a:r>
            <a:r>
              <a:rPr lang="en-GB" dirty="0"/>
              <a:t> 15pt</a:t>
            </a:r>
          </a:p>
          <a:p>
            <a:pPr lvl="2"/>
            <a:r>
              <a:rPr lang="en-GB" dirty="0"/>
              <a:t>Body text 13pt</a:t>
            </a:r>
          </a:p>
          <a:p>
            <a:pPr lvl="3"/>
            <a:r>
              <a:rPr lang="en-GB" dirty="0"/>
              <a:t>Bullets 13pt</a:t>
            </a:r>
          </a:p>
        </p:txBody>
      </p:sp>
      <p:sp>
        <p:nvSpPr>
          <p:cNvPr id="4" name="Footer Placeholder 3">
            <a:extLst>
              <a:ext uri="{FF2B5EF4-FFF2-40B4-BE49-F238E27FC236}">
                <a16:creationId xmlns:a16="http://schemas.microsoft.com/office/drawing/2014/main" id="{D0CDCFC7-E633-646E-D408-CBB360418CF9}"/>
              </a:ext>
            </a:extLst>
          </p:cNvPr>
          <p:cNvSpPr>
            <a:spLocks noGrp="1"/>
          </p:cNvSpPr>
          <p:nvPr>
            <p:ph type="ftr" sz="quarter" idx="3"/>
          </p:nvPr>
        </p:nvSpPr>
        <p:spPr>
          <a:xfrm>
            <a:off x="6058807" y="4732338"/>
            <a:ext cx="2653393" cy="98651"/>
          </a:xfrm>
          <a:prstGeom prst="rect">
            <a:avLst/>
          </a:prstGeom>
        </p:spPr>
        <p:txBody>
          <a:bodyPr vert="horz" lIns="0" tIns="0" rIns="0" bIns="0" rtlCol="0" anchor="ctr"/>
          <a:lstStyle>
            <a:lvl1pPr algn="ctr">
              <a:defRPr sz="800" cap="all" baseline="0">
                <a:solidFill>
                  <a:schemeClr val="tx1">
                    <a:tint val="75000"/>
                  </a:schemeClr>
                </a:solidFill>
                <a:latin typeface="Montserrat" pitchFamily="2" charset="77"/>
              </a:defRPr>
            </a:lvl1pPr>
          </a:lstStyle>
          <a:p>
            <a:pPr algn="r"/>
            <a:r>
              <a:rPr lang="en-US" dirty="0">
                <a:solidFill>
                  <a:schemeClr val="accent3"/>
                </a:solidFill>
              </a:rPr>
              <a:t>HELPING YOU THRIVE </a:t>
            </a:r>
            <a:r>
              <a:rPr lang="en-US" dirty="0"/>
              <a:t>IN A CHANGING WORLD</a:t>
            </a:r>
          </a:p>
        </p:txBody>
      </p:sp>
      <p:sp>
        <p:nvSpPr>
          <p:cNvPr id="6" name="Title Placeholder 5">
            <a:extLst>
              <a:ext uri="{FF2B5EF4-FFF2-40B4-BE49-F238E27FC236}">
                <a16:creationId xmlns:a16="http://schemas.microsoft.com/office/drawing/2014/main" id="{C884F237-ED07-0D6F-599F-9E951AD73F17}"/>
              </a:ext>
            </a:extLst>
          </p:cNvPr>
          <p:cNvSpPr>
            <a:spLocks noGrp="1"/>
          </p:cNvSpPr>
          <p:nvPr>
            <p:ph type="title"/>
          </p:nvPr>
        </p:nvSpPr>
        <p:spPr>
          <a:xfrm>
            <a:off x="4572001" y="312511"/>
            <a:ext cx="4140200" cy="223474"/>
          </a:xfrm>
          <a:prstGeom prst="rect">
            <a:avLst/>
          </a:prstGeom>
        </p:spPr>
        <p:txBody>
          <a:bodyPr vert="horz" lIns="0" tIns="0" rIns="0" bIns="0" rtlCol="0" anchor="t" anchorCtr="0">
            <a:normAutofit/>
          </a:bodyPr>
          <a:lstStyle/>
          <a:p>
            <a:r>
              <a:rPr lang="en-GB" dirty="0"/>
              <a:t>Section header</a:t>
            </a:r>
            <a:endParaRPr lang="en-US" dirty="0"/>
          </a:p>
        </p:txBody>
      </p:sp>
    </p:spTree>
    <p:extLst>
      <p:ext uri="{BB962C8B-B14F-4D97-AF65-F5344CB8AC3E}">
        <p14:creationId xmlns:p14="http://schemas.microsoft.com/office/powerpoint/2010/main" val="4033156555"/>
      </p:ext>
    </p:extLst>
  </p:cSld>
  <p:clrMap bg1="lt1" tx1="dk1" bg2="lt2" tx2="dk2" accent1="accent1" accent2="accent2" accent3="accent3" accent4="accent4" accent5="accent5" accent6="accent6" hlink="hlink" folHlink="folHlink"/>
  <p:sldLayoutIdLst>
    <p:sldLayoutId id="2147483704" r:id="rId1"/>
    <p:sldLayoutId id="2147483796" r:id="rId2"/>
    <p:sldLayoutId id="2147483797" r:id="rId3"/>
    <p:sldLayoutId id="2147483760" r:id="rId4"/>
    <p:sldLayoutId id="2147483739" r:id="rId5"/>
    <p:sldLayoutId id="2147483740" r:id="rId6"/>
    <p:sldLayoutId id="2147483741" r:id="rId7"/>
    <p:sldLayoutId id="2147483798" r:id="rId8"/>
    <p:sldLayoutId id="2147483800" r:id="rId9"/>
    <p:sldLayoutId id="2147483742" r:id="rId10"/>
    <p:sldLayoutId id="2147483743" r:id="rId11"/>
    <p:sldLayoutId id="2147483744" r:id="rId12"/>
    <p:sldLayoutId id="2147483745" r:id="rId13"/>
    <p:sldLayoutId id="2147483746" r:id="rId14"/>
    <p:sldLayoutId id="2147483753" r:id="rId15"/>
    <p:sldLayoutId id="2147483755" r:id="rId16"/>
    <p:sldLayoutId id="2147483747" r:id="rId17"/>
    <p:sldLayoutId id="2147483754" r:id="rId18"/>
    <p:sldLayoutId id="2147483748" r:id="rId19"/>
    <p:sldLayoutId id="2147483758" r:id="rId20"/>
    <p:sldLayoutId id="2147483756" r:id="rId21"/>
    <p:sldLayoutId id="2147483759" r:id="rId22"/>
    <p:sldLayoutId id="2147483749" r:id="rId23"/>
    <p:sldLayoutId id="2147483757" r:id="rId24"/>
    <p:sldLayoutId id="2147483750" r:id="rId25"/>
    <p:sldLayoutId id="2147483752" r:id="rId26"/>
    <p:sldLayoutId id="2147483763" r:id="rId27"/>
    <p:sldLayoutId id="2147483764" r:id="rId28"/>
    <p:sldLayoutId id="2147483771" r:id="rId29"/>
    <p:sldLayoutId id="2147483772" r:id="rId30"/>
    <p:sldLayoutId id="2147483799" r:id="rId31"/>
    <p:sldLayoutId id="2147483801" r:id="rId32"/>
    <p:sldLayoutId id="2147483773" r:id="rId33"/>
    <p:sldLayoutId id="2147483774" r:id="rId34"/>
    <p:sldLayoutId id="2147483775" r:id="rId35"/>
    <p:sldLayoutId id="2147483794" r:id="rId36"/>
    <p:sldLayoutId id="2147483765" r:id="rId37"/>
    <p:sldLayoutId id="2147483766" r:id="rId38"/>
    <p:sldLayoutId id="2147483767" r:id="rId39"/>
    <p:sldLayoutId id="2147483768" r:id="rId40"/>
    <p:sldLayoutId id="2147483769" r:id="rId41"/>
    <p:sldLayoutId id="2147483770" r:id="rId42"/>
    <p:sldLayoutId id="2147483776" r:id="rId43"/>
    <p:sldLayoutId id="2147483777" r:id="rId44"/>
    <p:sldLayoutId id="2147483778" r:id="rId45"/>
    <p:sldLayoutId id="2147483779" r:id="rId46"/>
    <p:sldLayoutId id="2147483780" r:id="rId47"/>
    <p:sldLayoutId id="2147483781" r:id="rId48"/>
    <p:sldLayoutId id="2147483782" r:id="rId49"/>
    <p:sldLayoutId id="2147483784" r:id="rId50"/>
    <p:sldLayoutId id="2147483783" r:id="rId51"/>
    <p:sldLayoutId id="2147483785" r:id="rId52"/>
    <p:sldLayoutId id="2147483786" r:id="rId53"/>
    <p:sldLayoutId id="2147483787" r:id="rId54"/>
    <p:sldLayoutId id="2147483788" r:id="rId55"/>
    <p:sldLayoutId id="2147483789" r:id="rId56"/>
    <p:sldLayoutId id="2147483790" r:id="rId57"/>
    <p:sldLayoutId id="2147483791" r:id="rId58"/>
    <p:sldLayoutId id="2147483792" r:id="rId59"/>
    <p:sldLayoutId id="2147483793" r:id="rId60"/>
  </p:sldLayoutIdLst>
  <p:transition>
    <p:push dir="u"/>
  </p:transition>
  <p:txStyles>
    <p:titleStyle>
      <a:lvl1pPr algn="r" defTabSz="457200" rtl="0" eaLnBrk="0" fontAlgn="base" hangingPunct="0">
        <a:spcBef>
          <a:spcPct val="0"/>
        </a:spcBef>
        <a:spcAft>
          <a:spcPct val="0"/>
        </a:spcAft>
        <a:defRPr sz="1200" kern="1200" cap="all" baseline="0">
          <a:solidFill>
            <a:schemeClr val="accent2"/>
          </a:solidFill>
          <a:latin typeface="Montserrat" pitchFamily="2" charset="77"/>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0" indent="0" algn="l" defTabSz="457200" rtl="0" eaLnBrk="0" fontAlgn="base" hangingPunct="0">
        <a:spcBef>
          <a:spcPct val="20000"/>
        </a:spcBef>
        <a:spcAft>
          <a:spcPct val="0"/>
        </a:spcAft>
        <a:buFontTx/>
        <a:buNone/>
        <a:defRPr sz="2800" kern="1200" cap="none" spc="-50" baseline="0">
          <a:solidFill>
            <a:schemeClr val="tx1"/>
          </a:solidFill>
          <a:latin typeface="Montserrat" pitchFamily="2" charset="77"/>
          <a:ea typeface="ヒラギノ角ゴ Pro W3" charset="0"/>
          <a:cs typeface="ヒラギノ角ゴ Pro W3" charset="0"/>
        </a:defRPr>
      </a:lvl1pPr>
      <a:lvl2pPr marL="0" indent="0" algn="l" defTabSz="457200" rtl="0" eaLnBrk="0" fontAlgn="base" hangingPunct="0">
        <a:spcBef>
          <a:spcPts val="672"/>
        </a:spcBef>
        <a:spcAft>
          <a:spcPct val="0"/>
        </a:spcAft>
        <a:buFontTx/>
        <a:buNone/>
        <a:defRPr sz="1500" kern="1200" cap="all" baseline="0">
          <a:solidFill>
            <a:schemeClr val="accent3"/>
          </a:solidFill>
          <a:latin typeface="Montserrat" pitchFamily="2" charset="77"/>
          <a:ea typeface="ヒラギノ角ゴ Pro W3" charset="0"/>
          <a:cs typeface="+mn-cs"/>
        </a:defRPr>
      </a:lvl2pPr>
      <a:lvl3pPr marL="0" indent="0" algn="l" defTabSz="457200" rtl="0" eaLnBrk="0" fontAlgn="base" hangingPunct="0">
        <a:spcBef>
          <a:spcPct val="20000"/>
        </a:spcBef>
        <a:spcAft>
          <a:spcPct val="0"/>
        </a:spcAft>
        <a:buFontTx/>
        <a:buNone/>
        <a:defRPr sz="1300" kern="1200" baseline="0">
          <a:solidFill>
            <a:schemeClr val="tx1"/>
          </a:solidFill>
          <a:latin typeface="Montserrat" pitchFamily="2" charset="77"/>
          <a:ea typeface="ヒラギノ角ゴ Pro W3" charset="0"/>
          <a:cs typeface="+mn-cs"/>
        </a:defRPr>
      </a:lvl3pPr>
      <a:lvl4pPr marL="285750" indent="-285750" algn="l" defTabSz="457200" rtl="0" eaLnBrk="0" fontAlgn="base" hangingPunct="0">
        <a:spcBef>
          <a:spcPct val="20000"/>
        </a:spcBef>
        <a:spcAft>
          <a:spcPct val="0"/>
        </a:spcAft>
        <a:buFont typeface="Arial" panose="020B0604020202020204" pitchFamily="34" charset="0"/>
        <a:buChar char="•"/>
        <a:defRPr sz="1300" kern="1200" baseline="0">
          <a:solidFill>
            <a:schemeClr val="tx1"/>
          </a:solidFill>
          <a:latin typeface="Montserrat" pitchFamily="2" charset="77"/>
          <a:ea typeface="ヒラギノ角ゴ Pro W3"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orient="horz" pos="282" userDrawn="1">
          <p15:clr>
            <a:srgbClr val="F26B43"/>
          </p15:clr>
        </p15:guide>
        <p15:guide id="3" pos="5488" userDrawn="1">
          <p15:clr>
            <a:srgbClr val="F26B43"/>
          </p15:clr>
        </p15:guide>
        <p15:guide id="4" orient="horz" pos="2981" userDrawn="1">
          <p15:clr>
            <a:srgbClr val="F26B43"/>
          </p15:clr>
        </p15:guide>
        <p15:guide id="5" orient="horz" pos="6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emf"/><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303DC1-375F-8BFA-8E99-5665C75A6696}"/>
              </a:ext>
            </a:extLst>
          </p:cNvPr>
          <p:cNvSpPr>
            <a:spLocks noGrp="1"/>
          </p:cNvSpPr>
          <p:nvPr>
            <p:ph type="body" sz="quarter" idx="19"/>
          </p:nvPr>
        </p:nvSpPr>
        <p:spPr>
          <a:xfrm>
            <a:off x="497114" y="1945580"/>
            <a:ext cx="5731748" cy="392675"/>
          </a:xfrm>
        </p:spPr>
        <p:txBody>
          <a:bodyPr/>
          <a:lstStyle/>
          <a:p>
            <a:pPr>
              <a:spcBef>
                <a:spcPts val="0"/>
              </a:spcBef>
            </a:pPr>
            <a:r>
              <a:rPr lang="en-IN" sz="2800" b="1" dirty="0">
                <a:solidFill>
                  <a:srgbClr val="004C6C"/>
                </a:solidFill>
              </a:rPr>
              <a:t>Transfer pricing in India</a:t>
            </a:r>
          </a:p>
          <a:p>
            <a:pPr>
              <a:spcBef>
                <a:spcPts val="0"/>
              </a:spcBef>
            </a:pPr>
            <a:endParaRPr lang="en-IN" sz="2000" dirty="0"/>
          </a:p>
          <a:p>
            <a:pPr>
              <a:spcBef>
                <a:spcPts val="0"/>
              </a:spcBef>
            </a:pPr>
            <a:r>
              <a:rPr lang="en-IN" dirty="0">
                <a:solidFill>
                  <a:srgbClr val="004C6C"/>
                </a:solidFill>
              </a:rPr>
              <a:t>Practice &amp; Opportunities</a:t>
            </a:r>
          </a:p>
          <a:p>
            <a:endParaRPr lang="en-IN" sz="2000" dirty="0"/>
          </a:p>
          <a:p>
            <a:endParaRPr lang="en-IN" sz="2000" dirty="0"/>
          </a:p>
          <a:p>
            <a:r>
              <a:rPr lang="en-IN" sz="2000" dirty="0"/>
              <a:t>- </a:t>
            </a:r>
            <a:r>
              <a:rPr lang="en-IN" sz="2000" b="1" dirty="0">
                <a:solidFill>
                  <a:srgbClr val="002060"/>
                </a:solidFill>
              </a:rPr>
              <a:t>CA Abhishek Sharma</a:t>
            </a:r>
          </a:p>
        </p:txBody>
      </p:sp>
    </p:spTree>
    <p:extLst>
      <p:ext uri="{BB962C8B-B14F-4D97-AF65-F5344CB8AC3E}">
        <p14:creationId xmlns:p14="http://schemas.microsoft.com/office/powerpoint/2010/main" val="1772647963"/>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320765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Documentation</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629317" cy="4293483"/>
          </a:xfrm>
          <a:prstGeom prst="rect">
            <a:avLst/>
          </a:prstGeom>
          <a:noFill/>
        </p:spPr>
        <p:txBody>
          <a:bodyPr wrap="square" rtlCol="0">
            <a:spAutoFit/>
          </a:bodyPr>
          <a:lstStyle/>
          <a:p>
            <a:pPr algn="l"/>
            <a:r>
              <a:rPr lang="en-US" sz="1300" b="1" spc="300" dirty="0">
                <a:latin typeface="Montserrat" panose="00000500000000000000" pitchFamily="2" charset="0"/>
              </a:rPr>
              <a:t>The ideal TP Documentation flow includes</a:t>
            </a:r>
            <a:r>
              <a:rPr lang="en-US" sz="1300" spc="300" dirty="0">
                <a:latin typeface="Montserrat" panose="00000500000000000000" pitchFamily="2" charset="0"/>
              </a:rPr>
              <a:t>:</a:t>
            </a:r>
          </a:p>
          <a:p>
            <a:pPr marL="285750" indent="-285750" algn="l">
              <a:buFont typeface="Arial" panose="020B0604020202020204" pitchFamily="34" charset="0"/>
              <a:buChar char="•"/>
            </a:pPr>
            <a:endParaRPr lang="en-US" sz="1300" dirty="0">
              <a:latin typeface="Montserrat" panose="00000500000000000000" pitchFamily="2" charset="0"/>
            </a:endParaRPr>
          </a:p>
          <a:p>
            <a:pPr marL="285750" indent="-285750" algn="l">
              <a:buFont typeface="Arial" panose="020B0604020202020204" pitchFamily="34" charset="0"/>
              <a:buChar char="•"/>
            </a:pPr>
            <a:r>
              <a:rPr lang="en-US" sz="1300" dirty="0">
                <a:latin typeface="Montserrat" panose="00000500000000000000" pitchFamily="2" charset="0"/>
              </a:rPr>
              <a:t>Executive Summary</a:t>
            </a:r>
          </a:p>
          <a:p>
            <a:pPr marL="285750" indent="-285750" algn="l">
              <a:buFont typeface="Arial" panose="020B0604020202020204" pitchFamily="34" charset="0"/>
              <a:buChar char="•"/>
            </a:pPr>
            <a:r>
              <a:rPr lang="en-US" sz="1300" dirty="0">
                <a:latin typeface="Montserrat" panose="00000500000000000000" pitchFamily="2" charset="0"/>
              </a:rPr>
              <a:t>Industry Analysis</a:t>
            </a:r>
          </a:p>
          <a:p>
            <a:pPr marL="285750" indent="-285750" algn="l">
              <a:buFont typeface="Arial" panose="020B0604020202020204" pitchFamily="34" charset="0"/>
              <a:buChar char="•"/>
            </a:pPr>
            <a:r>
              <a:rPr lang="en-US" sz="1300" dirty="0">
                <a:latin typeface="Montserrat" panose="00000500000000000000" pitchFamily="2" charset="0"/>
              </a:rPr>
              <a:t>Company Analysis</a:t>
            </a:r>
          </a:p>
          <a:p>
            <a:pPr marL="285750" indent="-285750" algn="l">
              <a:buFont typeface="Arial" panose="020B0604020202020204" pitchFamily="34" charset="0"/>
              <a:buChar char="•"/>
            </a:pPr>
            <a:r>
              <a:rPr lang="en-US" sz="1300" dirty="0">
                <a:latin typeface="Montserrat" panose="00000500000000000000" pitchFamily="2" charset="0"/>
              </a:rPr>
              <a:t>Inter company transactions</a:t>
            </a:r>
          </a:p>
          <a:p>
            <a:pPr marL="285750" indent="-285750" algn="l">
              <a:buFont typeface="Arial" panose="020B0604020202020204" pitchFamily="34" charset="0"/>
              <a:buChar char="•"/>
            </a:pPr>
            <a:r>
              <a:rPr lang="en-US" sz="1300" dirty="0">
                <a:latin typeface="Montserrat" panose="00000500000000000000" pitchFamily="2" charset="0"/>
              </a:rPr>
              <a:t>Functional analysis</a:t>
            </a:r>
          </a:p>
          <a:p>
            <a:pPr marL="285750" indent="-285750" algn="l">
              <a:buFont typeface="Arial" panose="020B0604020202020204" pitchFamily="34" charset="0"/>
              <a:buChar char="•"/>
            </a:pPr>
            <a:r>
              <a:rPr lang="en-US" sz="1300" dirty="0">
                <a:latin typeface="Montserrat" panose="00000500000000000000" pitchFamily="2" charset="0"/>
              </a:rPr>
              <a:t>Evaluation of Methods</a:t>
            </a:r>
          </a:p>
          <a:p>
            <a:pPr marL="285750" indent="-285750" algn="l">
              <a:buFont typeface="Arial" panose="020B0604020202020204" pitchFamily="34" charset="0"/>
              <a:buChar char="•"/>
            </a:pPr>
            <a:r>
              <a:rPr lang="en-US" sz="1300" dirty="0">
                <a:latin typeface="Montserrat" panose="00000500000000000000" pitchFamily="2" charset="0"/>
              </a:rPr>
              <a:t>Economic Analysis</a:t>
            </a:r>
          </a:p>
          <a:p>
            <a:pPr marL="285750" indent="-285750" algn="l">
              <a:buFont typeface="Arial" panose="020B0604020202020204" pitchFamily="34" charset="0"/>
              <a:buChar char="•"/>
            </a:pPr>
            <a:r>
              <a:rPr lang="en-US" sz="1300" dirty="0">
                <a:latin typeface="Montserrat" panose="00000500000000000000" pitchFamily="2" charset="0"/>
              </a:rPr>
              <a:t>Conclusions.</a:t>
            </a:r>
          </a:p>
          <a:p>
            <a:pPr marL="285750" indent="-285750" algn="l">
              <a:buFont typeface="Arial" panose="020B0604020202020204" pitchFamily="34" charset="0"/>
              <a:buChar char="•"/>
            </a:pPr>
            <a:endParaRPr lang="en-US" sz="1300" dirty="0">
              <a:latin typeface="Montserrat" panose="00000500000000000000" pitchFamily="2" charset="0"/>
            </a:endParaRPr>
          </a:p>
          <a:p>
            <a:pPr algn="just"/>
            <a:r>
              <a:rPr lang="en-US" sz="1300" dirty="0">
                <a:latin typeface="Montserrat" panose="00000500000000000000" pitchFamily="2" charset="0"/>
              </a:rPr>
              <a:t>The above mentioned documentation is known as Local File which is to be maintained with the Company itself. </a:t>
            </a:r>
          </a:p>
          <a:p>
            <a:pPr algn="l"/>
            <a:endParaRPr lang="en-US" sz="1300" dirty="0">
              <a:latin typeface="Montserrat" panose="00000500000000000000" pitchFamily="2" charset="0"/>
            </a:endParaRPr>
          </a:p>
          <a:p>
            <a:pPr algn="l"/>
            <a:r>
              <a:rPr lang="en-US" sz="1300" dirty="0">
                <a:latin typeface="Montserrat" panose="00000500000000000000" pitchFamily="2" charset="0"/>
              </a:rPr>
              <a:t>Apart from this two other files are also required subject to certain conditions. </a:t>
            </a:r>
          </a:p>
          <a:p>
            <a:pPr algn="l"/>
            <a:endParaRPr lang="en-US" sz="1300" dirty="0">
              <a:latin typeface="Montserrat" panose="00000500000000000000" pitchFamily="2" charset="0"/>
            </a:endParaRPr>
          </a:p>
          <a:p>
            <a:pPr algn="l"/>
            <a:r>
              <a:rPr lang="en-US" sz="1300" dirty="0">
                <a:latin typeface="Montserrat" panose="00000500000000000000" pitchFamily="2" charset="0"/>
              </a:rPr>
              <a:t>They are:</a:t>
            </a:r>
          </a:p>
          <a:p>
            <a:pPr marL="285750" indent="-285750" algn="l">
              <a:buFont typeface="Wingdings" panose="05000000000000000000" pitchFamily="2" charset="2"/>
              <a:buChar char="q"/>
            </a:pPr>
            <a:endParaRPr lang="en-US" sz="1300" dirty="0">
              <a:latin typeface="Montserrat" panose="00000500000000000000" pitchFamily="2" charset="0"/>
            </a:endParaRPr>
          </a:p>
          <a:p>
            <a:pPr marL="285750" indent="-285750" algn="l">
              <a:buFont typeface="Wingdings" panose="05000000000000000000" pitchFamily="2" charset="2"/>
              <a:buChar char="q"/>
            </a:pPr>
            <a:r>
              <a:rPr lang="en-US" sz="1300" dirty="0">
                <a:latin typeface="Montserrat" panose="00000500000000000000" pitchFamily="2" charset="0"/>
              </a:rPr>
              <a:t>Master File</a:t>
            </a:r>
          </a:p>
          <a:p>
            <a:pPr marL="285750" indent="-285750" algn="l">
              <a:buFont typeface="Wingdings" panose="05000000000000000000" pitchFamily="2" charset="2"/>
              <a:buChar char="q"/>
            </a:pPr>
            <a:r>
              <a:rPr lang="en-US" sz="1300" dirty="0">
                <a:latin typeface="Montserrat" panose="00000500000000000000" pitchFamily="2" charset="0"/>
              </a:rPr>
              <a:t>Country by Country Report.</a:t>
            </a:r>
          </a:p>
          <a:p>
            <a:pPr marL="285750" indent="-285750" algn="l">
              <a:buFont typeface="Wingdings" panose="05000000000000000000" pitchFamily="2" charset="2"/>
              <a:buChar char="q"/>
            </a:pPr>
            <a:endParaRPr lang="en-US" sz="1300" dirty="0">
              <a:latin typeface="Montserrat" panose="00000500000000000000" pitchFamily="2" charset="0"/>
            </a:endParaRPr>
          </a:p>
        </p:txBody>
      </p:sp>
    </p:spTree>
    <p:extLst>
      <p:ext uri="{BB962C8B-B14F-4D97-AF65-F5344CB8AC3E}">
        <p14:creationId xmlns:p14="http://schemas.microsoft.com/office/powerpoint/2010/main" val="3184734681"/>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320765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Master File</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7618326" cy="4293483"/>
          </a:xfrm>
          <a:prstGeom prst="rect">
            <a:avLst/>
          </a:prstGeom>
          <a:noFill/>
        </p:spPr>
        <p:txBody>
          <a:bodyPr wrap="square" rtlCol="0">
            <a:spAutoFit/>
          </a:bodyPr>
          <a:lstStyle/>
          <a:p>
            <a:pPr algn="just"/>
            <a:r>
              <a:rPr lang="en-US" sz="1300" b="0" i="0" dirty="0">
                <a:solidFill>
                  <a:srgbClr val="000000"/>
                </a:solidFill>
                <a:effectLst/>
                <a:latin typeface="Montserrat" panose="00000500000000000000" pitchFamily="2" charset="0"/>
              </a:rPr>
              <a:t>Master File (MF) is required to be electronically filed where</a:t>
            </a:r>
          </a:p>
          <a:p>
            <a:pPr marL="285750" indent="-285750" algn="just">
              <a:buFont typeface="Arial" panose="020B0604020202020204" pitchFamily="34" charset="0"/>
              <a:buChar char="•"/>
            </a:pPr>
            <a:endParaRPr lang="en-US" sz="1300" dirty="0">
              <a:solidFill>
                <a:srgbClr val="000000"/>
              </a:solidFill>
              <a:latin typeface="Montserrat" panose="00000500000000000000" pitchFamily="2" charset="0"/>
            </a:endParaRPr>
          </a:p>
          <a:p>
            <a:pPr marL="285750" indent="-285750" algn="just">
              <a:buFont typeface="Arial" panose="020B0604020202020204" pitchFamily="34" charset="0"/>
              <a:buChar char="•"/>
            </a:pPr>
            <a:r>
              <a:rPr lang="en-US" sz="1300" dirty="0">
                <a:solidFill>
                  <a:srgbClr val="000000"/>
                </a:solidFill>
                <a:latin typeface="Montserrat" panose="00000500000000000000" pitchFamily="2" charset="0"/>
              </a:rPr>
              <a:t>T</a:t>
            </a:r>
            <a:r>
              <a:rPr lang="en-US" sz="1300" b="0" i="0" dirty="0">
                <a:solidFill>
                  <a:srgbClr val="000000"/>
                </a:solidFill>
                <a:effectLst/>
                <a:latin typeface="Montserrat" panose="00000500000000000000" pitchFamily="2" charset="0"/>
              </a:rPr>
              <a:t>he value of international transactions of the enterprise with its Associated Entities (AEs) exceeds INR 500 million during the relevant accounting year (INR 100 million in case of intangible related transactions)  and</a:t>
            </a:r>
          </a:p>
          <a:p>
            <a:pPr marL="285750" indent="-285750" algn="just">
              <a:buFont typeface="Arial" panose="020B0604020202020204" pitchFamily="34" charset="0"/>
              <a:buChar char="•"/>
            </a:pPr>
            <a:endParaRPr lang="en-US" sz="1300" dirty="0">
              <a:solidFill>
                <a:srgbClr val="000000"/>
              </a:solidFill>
              <a:latin typeface="Montserrat" panose="00000500000000000000" pitchFamily="2" charset="0"/>
            </a:endParaRPr>
          </a:p>
          <a:p>
            <a:pPr marL="285750" indent="-285750" algn="just">
              <a:buFont typeface="Arial" panose="020B0604020202020204" pitchFamily="34" charset="0"/>
              <a:buChar char="•"/>
            </a:pPr>
            <a:r>
              <a:rPr lang="en-US" sz="1300" dirty="0">
                <a:solidFill>
                  <a:srgbClr val="000000"/>
                </a:solidFill>
                <a:latin typeface="Montserrat" panose="00000500000000000000" pitchFamily="2" charset="0"/>
              </a:rPr>
              <a:t>T</a:t>
            </a:r>
            <a:r>
              <a:rPr lang="en-US" sz="1300" b="0" i="0" dirty="0">
                <a:solidFill>
                  <a:srgbClr val="000000"/>
                </a:solidFill>
                <a:effectLst/>
                <a:latin typeface="Montserrat" panose="00000500000000000000" pitchFamily="2" charset="0"/>
              </a:rPr>
              <a:t>he consolidated global turnover of the MNE group exceeds INR 5 billion.</a:t>
            </a:r>
          </a:p>
          <a:p>
            <a:pPr marL="285750" indent="-285750" algn="just">
              <a:buFont typeface="Arial" panose="020B0604020202020204" pitchFamily="34" charset="0"/>
              <a:buChar char="•"/>
            </a:pPr>
            <a:endParaRPr lang="en-US" sz="1300" dirty="0">
              <a:solidFill>
                <a:srgbClr val="000000"/>
              </a:solidFill>
              <a:latin typeface="Montserrat" panose="00000500000000000000" pitchFamily="2" charset="0"/>
            </a:endParaRPr>
          </a:p>
          <a:p>
            <a:pPr algn="just"/>
            <a:r>
              <a:rPr lang="en-US" sz="1300" dirty="0">
                <a:solidFill>
                  <a:srgbClr val="000000"/>
                </a:solidFill>
                <a:latin typeface="Montserrat" panose="00000500000000000000" pitchFamily="2" charset="0"/>
              </a:rPr>
              <a:t>The information required to be maintained &amp; electronically filed as part of Master File includes:</a:t>
            </a:r>
          </a:p>
          <a:p>
            <a:pPr algn="just"/>
            <a:endParaRPr lang="en-US" sz="1300" dirty="0">
              <a:solidFill>
                <a:srgbClr val="000000"/>
              </a:solidFill>
              <a:latin typeface="Montserrat" panose="00000500000000000000" pitchFamily="2" charset="0"/>
            </a:endParaRPr>
          </a:p>
          <a:p>
            <a:pPr marL="285750" indent="-285750" algn="just">
              <a:buFont typeface="Arial" panose="020B0604020202020204" pitchFamily="34" charset="0"/>
              <a:buChar char="•"/>
            </a:pPr>
            <a:r>
              <a:rPr lang="en-US" sz="1300" dirty="0">
                <a:solidFill>
                  <a:srgbClr val="000000"/>
                </a:solidFill>
                <a:latin typeface="Montserrat" panose="00000500000000000000" pitchFamily="2" charset="0"/>
              </a:rPr>
              <a:t>N</a:t>
            </a:r>
            <a:r>
              <a:rPr lang="en-US" sz="1300" b="0" i="0" dirty="0">
                <a:solidFill>
                  <a:srgbClr val="000000"/>
                </a:solidFill>
                <a:effectLst/>
                <a:latin typeface="Montserrat" panose="00000500000000000000" pitchFamily="2" charset="0"/>
              </a:rPr>
              <a:t>ames and Addresses of the constituent entities in the MNE group</a:t>
            </a:r>
          </a:p>
          <a:p>
            <a:pPr marL="285750" indent="-285750" algn="just">
              <a:buFont typeface="Arial" panose="020B0604020202020204" pitchFamily="34" charset="0"/>
              <a:buChar char="•"/>
            </a:pPr>
            <a:r>
              <a:rPr lang="en-IN" sz="1300" dirty="0">
                <a:solidFill>
                  <a:srgbClr val="000000"/>
                </a:solidFill>
                <a:latin typeface="Montserrat" panose="00000500000000000000" pitchFamily="2" charset="0"/>
              </a:rPr>
              <a:t>C</a:t>
            </a:r>
            <a:r>
              <a:rPr lang="en-IN" sz="1300" b="0" i="0" dirty="0">
                <a:solidFill>
                  <a:srgbClr val="000000"/>
                </a:solidFill>
                <a:effectLst/>
                <a:latin typeface="Montserrat" panose="00000500000000000000" pitchFamily="2" charset="0"/>
              </a:rPr>
              <a:t>orporate legal chart</a:t>
            </a:r>
            <a:endParaRPr lang="en-US" sz="1300" dirty="0">
              <a:solidFill>
                <a:srgbClr val="000000"/>
              </a:solidFill>
              <a:latin typeface="Montserrat" panose="00000500000000000000" pitchFamily="2" charset="0"/>
            </a:endParaRPr>
          </a:p>
          <a:p>
            <a:pPr marL="285750" indent="-285750" algn="just">
              <a:buFont typeface="Arial" panose="020B0604020202020204" pitchFamily="34" charset="0"/>
              <a:buChar char="•"/>
            </a:pPr>
            <a:r>
              <a:rPr lang="en-IN" sz="1300" dirty="0">
                <a:solidFill>
                  <a:srgbClr val="000000"/>
                </a:solidFill>
                <a:latin typeface="Montserrat" panose="00000500000000000000" pitchFamily="2" charset="0"/>
              </a:rPr>
              <a:t>N</a:t>
            </a:r>
            <a:r>
              <a:rPr lang="en-IN" sz="1300" b="0" i="0" dirty="0">
                <a:solidFill>
                  <a:srgbClr val="000000"/>
                </a:solidFill>
                <a:effectLst/>
                <a:latin typeface="Montserrat" panose="00000500000000000000" pitchFamily="2" charset="0"/>
              </a:rPr>
              <a:t>ature of business</a:t>
            </a:r>
            <a:endParaRPr lang="en-US" sz="1300" b="0" i="0" dirty="0">
              <a:solidFill>
                <a:srgbClr val="000000"/>
              </a:solidFill>
              <a:effectLst/>
              <a:latin typeface="Montserrat" panose="00000500000000000000" pitchFamily="2" charset="0"/>
            </a:endParaRPr>
          </a:p>
          <a:p>
            <a:pPr marL="285750" indent="-285750" algn="just">
              <a:buFont typeface="Arial" panose="020B0604020202020204" pitchFamily="34" charset="0"/>
              <a:buChar char="•"/>
            </a:pPr>
            <a:r>
              <a:rPr lang="en-IN" sz="1300" dirty="0">
                <a:solidFill>
                  <a:srgbClr val="000000"/>
                </a:solidFill>
                <a:latin typeface="Montserrat" panose="00000500000000000000" pitchFamily="2" charset="0"/>
              </a:rPr>
              <a:t>K</a:t>
            </a:r>
            <a:r>
              <a:rPr lang="en-IN" sz="1300" b="0" i="0" dirty="0">
                <a:solidFill>
                  <a:srgbClr val="000000"/>
                </a:solidFill>
                <a:effectLst/>
                <a:latin typeface="Montserrat" panose="00000500000000000000" pitchFamily="2" charset="0"/>
              </a:rPr>
              <a:t>ey drivers of profits</a:t>
            </a:r>
            <a:endParaRPr lang="en-US" sz="1300" b="0" i="0" dirty="0">
              <a:solidFill>
                <a:srgbClr val="000000"/>
              </a:solidFill>
              <a:effectLst/>
              <a:latin typeface="Montserrat" panose="00000500000000000000" pitchFamily="2" charset="0"/>
            </a:endParaRPr>
          </a:p>
          <a:p>
            <a:pPr marL="285750" indent="-285750" algn="just">
              <a:buFont typeface="Arial" panose="020B0604020202020204" pitchFamily="34" charset="0"/>
              <a:buChar char="•"/>
            </a:pPr>
            <a:r>
              <a:rPr lang="en-US" sz="1300" dirty="0">
                <a:solidFill>
                  <a:srgbClr val="000000"/>
                </a:solidFill>
                <a:latin typeface="Montserrat" panose="00000500000000000000" pitchFamily="2" charset="0"/>
              </a:rPr>
              <a:t>S</a:t>
            </a:r>
            <a:r>
              <a:rPr lang="en-US" sz="1300" b="0" i="0" dirty="0">
                <a:solidFill>
                  <a:srgbClr val="000000"/>
                </a:solidFill>
                <a:effectLst/>
                <a:latin typeface="Montserrat" panose="00000500000000000000" pitchFamily="2" charset="0"/>
              </a:rPr>
              <a:t>upply chain description of five largest product or services</a:t>
            </a:r>
            <a:endParaRPr lang="en-US" sz="1300" dirty="0">
              <a:solidFill>
                <a:srgbClr val="000000"/>
              </a:solidFill>
              <a:latin typeface="Montserrat" panose="00000500000000000000" pitchFamily="2" charset="0"/>
            </a:endParaRPr>
          </a:p>
          <a:p>
            <a:pPr marL="285750" indent="-285750" algn="just">
              <a:buFont typeface="Arial" panose="020B0604020202020204" pitchFamily="34" charset="0"/>
              <a:buChar char="•"/>
            </a:pPr>
            <a:r>
              <a:rPr lang="en-US" sz="1300" dirty="0">
                <a:solidFill>
                  <a:srgbClr val="000000"/>
                </a:solidFill>
                <a:latin typeface="Montserrat" panose="00000500000000000000" pitchFamily="2" charset="0"/>
              </a:rPr>
              <a:t>A</a:t>
            </a:r>
            <a:r>
              <a:rPr lang="en-US" sz="1300" b="0" i="0" dirty="0">
                <a:solidFill>
                  <a:srgbClr val="000000"/>
                </a:solidFill>
                <a:effectLst/>
                <a:latin typeface="Montserrat" panose="00000500000000000000" pitchFamily="2" charset="0"/>
              </a:rPr>
              <a:t>nalysis of the functional performed</a:t>
            </a:r>
          </a:p>
          <a:p>
            <a:pPr marL="285750" indent="-285750" algn="just">
              <a:buFont typeface="Arial" panose="020B0604020202020204" pitchFamily="34" charset="0"/>
              <a:buChar char="•"/>
            </a:pPr>
            <a:r>
              <a:rPr lang="en-US" sz="1300" b="0" i="0" dirty="0">
                <a:solidFill>
                  <a:srgbClr val="000000"/>
                </a:solidFill>
                <a:effectLst/>
                <a:latin typeface="Montserrat" panose="00000500000000000000" pitchFamily="2" charset="0"/>
              </a:rPr>
              <a:t>FAR analysis of entities constituting at least 10% of the group revenues</a:t>
            </a:r>
          </a:p>
          <a:p>
            <a:pPr marL="285750" indent="-285750" algn="just">
              <a:buFont typeface="Arial" panose="020B0604020202020204" pitchFamily="34" charset="0"/>
              <a:buChar char="•"/>
            </a:pPr>
            <a:r>
              <a:rPr lang="en-US" sz="1300" dirty="0">
                <a:solidFill>
                  <a:srgbClr val="000000"/>
                </a:solidFill>
                <a:latin typeface="Montserrat" panose="00000500000000000000" pitchFamily="2" charset="0"/>
              </a:rPr>
              <a:t>G</a:t>
            </a:r>
            <a:r>
              <a:rPr lang="en-US" sz="1300" b="0" i="0" dirty="0">
                <a:solidFill>
                  <a:srgbClr val="000000"/>
                </a:solidFill>
                <a:effectLst/>
                <a:latin typeface="Montserrat" panose="00000500000000000000" pitchFamily="2" charset="0"/>
              </a:rPr>
              <a:t>roup strategy for the intangibles</a:t>
            </a:r>
            <a:endParaRPr lang="en-US" sz="1300" dirty="0">
              <a:solidFill>
                <a:srgbClr val="000000"/>
              </a:solidFill>
              <a:latin typeface="Montserrat" panose="00000500000000000000" pitchFamily="2" charset="0"/>
            </a:endParaRPr>
          </a:p>
          <a:p>
            <a:pPr marL="285750" indent="-285750" algn="just">
              <a:buFont typeface="Arial" panose="020B0604020202020204" pitchFamily="34" charset="0"/>
              <a:buChar char="•"/>
            </a:pPr>
            <a:r>
              <a:rPr lang="en-IN" sz="1300" b="0" i="0" dirty="0">
                <a:solidFill>
                  <a:srgbClr val="000000"/>
                </a:solidFill>
                <a:effectLst/>
                <a:latin typeface="Montserrat" panose="00000500000000000000" pitchFamily="2" charset="0"/>
              </a:rPr>
              <a:t>R&amp;D functions</a:t>
            </a:r>
            <a:endParaRPr lang="en-US" sz="1300" b="0" i="0" dirty="0">
              <a:solidFill>
                <a:srgbClr val="000000"/>
              </a:solidFill>
              <a:effectLst/>
              <a:latin typeface="Montserrat" panose="00000500000000000000" pitchFamily="2" charset="0"/>
            </a:endParaRPr>
          </a:p>
          <a:p>
            <a:pPr marL="285750" indent="-285750" algn="just">
              <a:buFont typeface="Arial" panose="020B0604020202020204" pitchFamily="34" charset="0"/>
              <a:buChar char="•"/>
            </a:pPr>
            <a:r>
              <a:rPr lang="en-US" sz="1300" dirty="0">
                <a:solidFill>
                  <a:srgbClr val="000000"/>
                </a:solidFill>
                <a:latin typeface="Montserrat" panose="00000500000000000000" pitchFamily="2" charset="0"/>
              </a:rPr>
              <a:t>C</a:t>
            </a:r>
            <a:r>
              <a:rPr lang="en-US" sz="1300" b="0" i="0" dirty="0">
                <a:solidFill>
                  <a:srgbClr val="000000"/>
                </a:solidFill>
                <a:effectLst/>
                <a:latin typeface="Montserrat" panose="00000500000000000000" pitchFamily="2" charset="0"/>
              </a:rPr>
              <a:t>opy of consolidated financial statements of the MNE group etc.</a:t>
            </a:r>
            <a:endParaRPr lang="en-US" sz="130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1295471146"/>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3">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51156"/>
            <a:ext cx="5428343"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Country- by- country report</a:t>
            </a:r>
            <a:endParaRPr lang="en-IN" sz="1300" cap="all" spc="-50" dirty="0">
              <a:solidFill>
                <a:schemeClr val="accent3"/>
              </a:solidFill>
              <a:latin typeface="Montserrat" pitchFamily="2" charset="77"/>
              <a:ea typeface="ヒラギノ角ゴ Pro W3" charset="0"/>
            </a:endParaRP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7329157" cy="4185761"/>
          </a:xfrm>
          <a:prstGeom prst="rect">
            <a:avLst/>
          </a:prstGeom>
          <a:noFill/>
        </p:spPr>
        <p:txBody>
          <a:bodyPr wrap="square" rtlCol="0">
            <a:spAutoFit/>
          </a:bodyPr>
          <a:lstStyle/>
          <a:p>
            <a:pPr algn="just"/>
            <a:r>
              <a:rPr lang="en-US" sz="1200" dirty="0">
                <a:solidFill>
                  <a:srgbClr val="000000"/>
                </a:solidFill>
                <a:latin typeface="Montserrat" panose="00000500000000000000" pitchFamily="2" charset="0"/>
              </a:rPr>
              <a:t>CBCR is</a:t>
            </a:r>
            <a:r>
              <a:rPr lang="en-US" sz="1200" b="0" i="0" dirty="0">
                <a:solidFill>
                  <a:srgbClr val="000000"/>
                </a:solidFill>
                <a:effectLst/>
                <a:latin typeface="Montserrat" panose="00000500000000000000" pitchFamily="2" charset="0"/>
              </a:rPr>
              <a:t> required to be electronically filed in India where the Ultimate Parent Entity (UPE) of the Multinational group (MNE) is resident in India or where the MNE has designated an alternate reporting entity for the purposes of filing CbCR in India.</a:t>
            </a:r>
          </a:p>
          <a:p>
            <a:pPr algn="just"/>
            <a:r>
              <a:rPr lang="en-US" sz="1200" b="0" i="0" dirty="0">
                <a:solidFill>
                  <a:srgbClr val="000000"/>
                </a:solidFill>
                <a:effectLst/>
                <a:latin typeface="Montserrat" panose="00000500000000000000" pitchFamily="2" charset="0"/>
              </a:rPr>
              <a:t> </a:t>
            </a:r>
          </a:p>
          <a:p>
            <a:pPr algn="just"/>
            <a:r>
              <a:rPr lang="en-US" sz="1200" dirty="0">
                <a:solidFill>
                  <a:srgbClr val="000000"/>
                </a:solidFill>
                <a:latin typeface="Montserrat" panose="00000500000000000000" pitchFamily="2" charset="0"/>
              </a:rPr>
              <a:t>It </a:t>
            </a:r>
            <a:r>
              <a:rPr lang="en-US" sz="1200" b="0" i="0" dirty="0">
                <a:solidFill>
                  <a:srgbClr val="000000"/>
                </a:solidFill>
                <a:effectLst/>
                <a:latin typeface="Montserrat" panose="00000500000000000000" pitchFamily="2" charset="0"/>
              </a:rPr>
              <a:t>is required to be filed in India where the annual consolidated group revenue as per the consolidated financial statements of the MNE group in the immediately preceding accounting year relevant to the Indian financial year, is more than INR 64 billion. The due date for filing CbCR in the prescribed Form no. 3CEAD in India is 12 months from the end of reporting accounting year of the UPE preparing consolidated financial statements. The UPE can designate another group entity as an alternate reporting entity for the purposes of filing CbCR in India.</a:t>
            </a:r>
          </a:p>
          <a:p>
            <a:pPr algn="just"/>
            <a:endParaRPr lang="en-US" sz="1200" dirty="0">
              <a:solidFill>
                <a:srgbClr val="000000"/>
              </a:solidFill>
              <a:latin typeface="Montserrat" panose="00000500000000000000" pitchFamily="2" charset="0"/>
            </a:endParaRPr>
          </a:p>
          <a:p>
            <a:pPr algn="just"/>
            <a:r>
              <a:rPr lang="en-US" sz="1200" b="0" i="0" dirty="0">
                <a:solidFill>
                  <a:srgbClr val="000000"/>
                </a:solidFill>
                <a:effectLst/>
                <a:latin typeface="Montserrat" panose="00000500000000000000" pitchFamily="2" charset="0"/>
              </a:rPr>
              <a:t>CbCR filing requirements are also triggered in India if:</a:t>
            </a:r>
          </a:p>
          <a:p>
            <a:pPr marL="742950" lvl="1" indent="-285750" algn="just">
              <a:buFont typeface="Arial" panose="020B0604020202020204" pitchFamily="34" charset="0"/>
              <a:buChar char="•"/>
            </a:pPr>
            <a:endParaRPr lang="en-US" sz="1200" b="0" i="0" dirty="0">
              <a:solidFill>
                <a:srgbClr val="000000"/>
              </a:solidFill>
              <a:effectLst/>
              <a:latin typeface="Montserrat" panose="00000500000000000000" pitchFamily="2" charset="0"/>
            </a:endParaRPr>
          </a:p>
          <a:p>
            <a:pPr marL="285750" indent="-285750" algn="just">
              <a:buFont typeface="Arial" panose="020B0604020202020204" pitchFamily="34" charset="0"/>
              <a:buChar char="•"/>
            </a:pPr>
            <a:r>
              <a:rPr lang="en-US" sz="1200" b="0" i="0" dirty="0">
                <a:solidFill>
                  <a:srgbClr val="000000"/>
                </a:solidFill>
                <a:effectLst/>
                <a:latin typeface="Montserrat" panose="00000500000000000000" pitchFamily="2" charset="0"/>
              </a:rPr>
              <a:t>the UPE of the MNE group is a resident of a country with whom India does not have an agreement for exchange of the CbCR</a:t>
            </a:r>
          </a:p>
          <a:p>
            <a:pPr marL="285750" indent="-285750" algn="just">
              <a:buFont typeface="Arial" panose="020B0604020202020204" pitchFamily="34" charset="0"/>
              <a:buChar char="•"/>
            </a:pPr>
            <a:endParaRPr lang="en-US" sz="1200" b="0" i="0" dirty="0">
              <a:solidFill>
                <a:srgbClr val="000000"/>
              </a:solidFill>
              <a:effectLst/>
              <a:latin typeface="Montserrat" panose="00000500000000000000" pitchFamily="2" charset="0"/>
            </a:endParaRPr>
          </a:p>
          <a:p>
            <a:pPr marL="285750" indent="-285750" algn="just">
              <a:buFont typeface="Arial" panose="020B0604020202020204" pitchFamily="34" charset="0"/>
              <a:buChar char="•"/>
            </a:pPr>
            <a:r>
              <a:rPr lang="en-US" sz="1200" b="0" i="0" dirty="0">
                <a:solidFill>
                  <a:srgbClr val="000000"/>
                </a:solidFill>
                <a:effectLst/>
                <a:latin typeface="Montserrat" panose="00000500000000000000" pitchFamily="2" charset="0"/>
              </a:rPr>
              <a:t>the UPE of the MNE group is not obligated to file CbCR in its jurisdiction</a:t>
            </a:r>
          </a:p>
          <a:p>
            <a:pPr marL="285750" indent="-285750" algn="just">
              <a:buFont typeface="Arial" panose="020B0604020202020204" pitchFamily="34" charset="0"/>
              <a:buChar char="•"/>
            </a:pPr>
            <a:endParaRPr lang="en-US" sz="1200" b="0" i="0" dirty="0">
              <a:solidFill>
                <a:srgbClr val="000000"/>
              </a:solidFill>
              <a:effectLst/>
              <a:latin typeface="Montserrat" panose="00000500000000000000" pitchFamily="2" charset="0"/>
            </a:endParaRPr>
          </a:p>
          <a:p>
            <a:pPr marL="285750" indent="-285750" algn="just">
              <a:buFont typeface="Arial" panose="020B0604020202020204" pitchFamily="34" charset="0"/>
              <a:buChar char="•"/>
            </a:pPr>
            <a:r>
              <a:rPr lang="en-US" sz="1200" b="0" i="0" dirty="0">
                <a:solidFill>
                  <a:srgbClr val="000000"/>
                </a:solidFill>
                <a:effectLst/>
                <a:latin typeface="Montserrat" panose="00000500000000000000" pitchFamily="2" charset="0"/>
              </a:rPr>
              <a:t>there has been a systematic failure on part of the UPEs jurisdiction to share information and such failure has been intimated to the Indian entity</a:t>
            </a:r>
          </a:p>
          <a:p>
            <a:pPr algn="just"/>
            <a:endParaRPr lang="en-US" sz="1400" b="0" i="0" dirty="0">
              <a:solidFill>
                <a:srgbClr val="000000"/>
              </a:solidFill>
              <a:effectLst/>
              <a:latin typeface="GT-Walsheim-Pro"/>
            </a:endParaRPr>
          </a:p>
        </p:txBody>
      </p:sp>
    </p:spTree>
    <p:extLst>
      <p:ext uri="{BB962C8B-B14F-4D97-AF65-F5344CB8AC3E}">
        <p14:creationId xmlns:p14="http://schemas.microsoft.com/office/powerpoint/2010/main" val="3137136689"/>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51156"/>
            <a:ext cx="6070880"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Penalties for non-compliance</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graphicFrame>
        <p:nvGraphicFramePr>
          <p:cNvPr id="6" name="Table 5">
            <a:extLst>
              <a:ext uri="{FF2B5EF4-FFF2-40B4-BE49-F238E27FC236}">
                <a16:creationId xmlns:a16="http://schemas.microsoft.com/office/drawing/2014/main" id="{C19B1597-B7AD-1E1D-7B3B-402B8053982D}"/>
              </a:ext>
            </a:extLst>
          </p:cNvPr>
          <p:cNvGraphicFramePr>
            <a:graphicFrameLocks noGrp="1"/>
          </p:cNvGraphicFramePr>
          <p:nvPr>
            <p:extLst>
              <p:ext uri="{D42A27DB-BD31-4B8C-83A1-F6EECF244321}">
                <p14:modId xmlns:p14="http://schemas.microsoft.com/office/powerpoint/2010/main" val="3805250650"/>
              </p:ext>
            </p:extLst>
          </p:nvPr>
        </p:nvGraphicFramePr>
        <p:xfrm>
          <a:off x="709807" y="846262"/>
          <a:ext cx="6823107" cy="3846678"/>
        </p:xfrm>
        <a:graphic>
          <a:graphicData uri="http://schemas.openxmlformats.org/drawingml/2006/table">
            <a:tbl>
              <a:tblPr firstRow="1" bandRow="1">
                <a:tableStyleId>{F5AB1C69-6EDB-4FF4-983F-18BD219EF322}</a:tableStyleId>
              </a:tblPr>
              <a:tblGrid>
                <a:gridCol w="2274369">
                  <a:extLst>
                    <a:ext uri="{9D8B030D-6E8A-4147-A177-3AD203B41FA5}">
                      <a16:colId xmlns:a16="http://schemas.microsoft.com/office/drawing/2014/main" val="2528161174"/>
                    </a:ext>
                  </a:extLst>
                </a:gridCol>
                <a:gridCol w="2274369">
                  <a:extLst>
                    <a:ext uri="{9D8B030D-6E8A-4147-A177-3AD203B41FA5}">
                      <a16:colId xmlns:a16="http://schemas.microsoft.com/office/drawing/2014/main" val="3217089368"/>
                    </a:ext>
                  </a:extLst>
                </a:gridCol>
                <a:gridCol w="2274369">
                  <a:extLst>
                    <a:ext uri="{9D8B030D-6E8A-4147-A177-3AD203B41FA5}">
                      <a16:colId xmlns:a16="http://schemas.microsoft.com/office/drawing/2014/main" val="2177922929"/>
                    </a:ext>
                  </a:extLst>
                </a:gridCol>
              </a:tblGrid>
              <a:tr h="245362">
                <a:tc>
                  <a:txBody>
                    <a:bodyPr/>
                    <a:lstStyle/>
                    <a:p>
                      <a:r>
                        <a:rPr lang="en-IN" sz="1000" dirty="0">
                          <a:latin typeface="Montserrat" panose="00000500000000000000" pitchFamily="2" charset="0"/>
                        </a:rPr>
                        <a:t>Section</a:t>
                      </a:r>
                    </a:p>
                  </a:txBody>
                  <a:tcPr/>
                </a:tc>
                <a:tc>
                  <a:txBody>
                    <a:bodyPr/>
                    <a:lstStyle/>
                    <a:p>
                      <a:r>
                        <a:rPr lang="en-IN" sz="1000" dirty="0">
                          <a:latin typeface="Montserrat" panose="00000500000000000000" pitchFamily="2" charset="0"/>
                        </a:rPr>
                        <a:t>Nature of Penalty</a:t>
                      </a:r>
                    </a:p>
                  </a:txBody>
                  <a:tcPr/>
                </a:tc>
                <a:tc>
                  <a:txBody>
                    <a:bodyPr/>
                    <a:lstStyle/>
                    <a:p>
                      <a:r>
                        <a:rPr lang="en-IN" sz="1000" dirty="0">
                          <a:latin typeface="Montserrat" panose="00000500000000000000" pitchFamily="2" charset="0"/>
                        </a:rPr>
                        <a:t>Quantum of Penalty</a:t>
                      </a:r>
                    </a:p>
                  </a:txBody>
                  <a:tcPr/>
                </a:tc>
                <a:extLst>
                  <a:ext uri="{0D108BD9-81ED-4DB2-BD59-A6C34878D82A}">
                    <a16:rowId xmlns:a16="http://schemas.microsoft.com/office/drawing/2014/main" val="876301323"/>
                  </a:ext>
                </a:extLst>
              </a:tr>
              <a:tr h="855871">
                <a:tc>
                  <a:txBody>
                    <a:bodyPr/>
                    <a:lstStyle/>
                    <a:p>
                      <a:r>
                        <a:rPr lang="en-IN" sz="1000" dirty="0">
                          <a:latin typeface="Montserrat" panose="00000500000000000000" pitchFamily="2" charset="0"/>
                        </a:rPr>
                        <a:t>270A</a:t>
                      </a:r>
                    </a:p>
                  </a:txBody>
                  <a:tcPr/>
                </a:tc>
                <a:tc>
                  <a:txBody>
                    <a:bodyPr/>
                    <a:lstStyle/>
                    <a:p>
                      <a:r>
                        <a:rPr lang="en-US" sz="1000" b="0" kern="1200" dirty="0">
                          <a:solidFill>
                            <a:schemeClr val="dk1"/>
                          </a:solidFill>
                          <a:effectLst/>
                          <a:latin typeface="Montserrat" panose="00000500000000000000" pitchFamily="2" charset="0"/>
                        </a:rPr>
                        <a:t>Penalty for under-reporting of income as a consequence of failure to report international transactions, deemed international transactions.</a:t>
                      </a:r>
                      <a:endParaRPr lang="en-IN" sz="1000" dirty="0">
                        <a:latin typeface="Montserrat" panose="00000500000000000000" pitchFamily="2" charset="0"/>
                      </a:endParaRPr>
                    </a:p>
                  </a:txBody>
                  <a:tcPr/>
                </a:tc>
                <a:tc>
                  <a:txBody>
                    <a:bodyPr/>
                    <a:lstStyle/>
                    <a:p>
                      <a:r>
                        <a:rPr lang="en-US" sz="1000" b="0" kern="1200" dirty="0">
                          <a:solidFill>
                            <a:schemeClr val="dk1"/>
                          </a:solidFill>
                          <a:effectLst/>
                          <a:latin typeface="Montserrat" panose="00000500000000000000" pitchFamily="2" charset="0"/>
                        </a:rPr>
                        <a:t>50% of the amount of tax payable in case of underreporting and a penalty of 200% of the amount of tax payable in case of misreporting.</a:t>
                      </a:r>
                    </a:p>
                    <a:p>
                      <a:endParaRPr lang="en-IN" sz="1000" dirty="0">
                        <a:latin typeface="Montserrat" panose="00000500000000000000" pitchFamily="2" charset="0"/>
                      </a:endParaRPr>
                    </a:p>
                  </a:txBody>
                  <a:tcPr/>
                </a:tc>
                <a:extLst>
                  <a:ext uri="{0D108BD9-81ED-4DB2-BD59-A6C34878D82A}">
                    <a16:rowId xmlns:a16="http://schemas.microsoft.com/office/drawing/2014/main" val="317479898"/>
                  </a:ext>
                </a:extLst>
              </a:tr>
              <a:tr h="1167095">
                <a:tc>
                  <a:txBody>
                    <a:bodyPr/>
                    <a:lstStyle/>
                    <a:p>
                      <a:r>
                        <a:rPr lang="en-IN" sz="1000" dirty="0">
                          <a:latin typeface="Montserrat" panose="00000500000000000000" pitchFamily="2" charset="0"/>
                        </a:rPr>
                        <a:t>271AA</a:t>
                      </a:r>
                    </a:p>
                  </a:txBody>
                  <a:tcPr/>
                </a:tc>
                <a:tc>
                  <a:txBody>
                    <a:bodyPr/>
                    <a:lstStyle/>
                    <a:p>
                      <a:r>
                        <a:rPr lang="en-US" sz="1000" b="0" kern="1200" dirty="0">
                          <a:solidFill>
                            <a:schemeClr val="dk1"/>
                          </a:solidFill>
                          <a:effectLst/>
                          <a:latin typeface="Montserrat" panose="00000500000000000000" pitchFamily="2" charset="0"/>
                        </a:rPr>
                        <a:t>Penalty for: failure to maintain documentation prescribed under Section 92D of the Act, failure to report a transaction, or maintaining or furnishing incorrect information/ document.</a:t>
                      </a:r>
                      <a:endParaRPr lang="en-IN" sz="1000" dirty="0">
                        <a:latin typeface="Montserrat" panose="00000500000000000000" pitchFamily="2" charset="0"/>
                      </a:endParaRPr>
                    </a:p>
                  </a:txBody>
                  <a:tcPr/>
                </a:tc>
                <a:tc>
                  <a:txBody>
                    <a:bodyPr/>
                    <a:lstStyle/>
                    <a:p>
                      <a:r>
                        <a:rPr lang="en-US" sz="1000" b="0" kern="1200" dirty="0">
                          <a:solidFill>
                            <a:schemeClr val="dk1"/>
                          </a:solidFill>
                          <a:effectLst/>
                          <a:latin typeface="Montserrat" panose="00000500000000000000" pitchFamily="2" charset="0"/>
                        </a:rPr>
                        <a:t>2% of the value of international transaction.</a:t>
                      </a:r>
                      <a:endParaRPr lang="en-IN" sz="1000" dirty="0">
                        <a:latin typeface="Montserrat" panose="00000500000000000000" pitchFamily="2" charset="0"/>
                      </a:endParaRPr>
                    </a:p>
                  </a:txBody>
                  <a:tcPr/>
                </a:tc>
                <a:extLst>
                  <a:ext uri="{0D108BD9-81ED-4DB2-BD59-A6C34878D82A}">
                    <a16:rowId xmlns:a16="http://schemas.microsoft.com/office/drawing/2014/main" val="877177400"/>
                  </a:ext>
                </a:extLst>
              </a:tr>
              <a:tr h="572510">
                <a:tc>
                  <a:txBody>
                    <a:bodyPr/>
                    <a:lstStyle/>
                    <a:p>
                      <a:r>
                        <a:rPr lang="en-IN" sz="1000" dirty="0">
                          <a:latin typeface="Montserrat" panose="00000500000000000000" pitchFamily="2" charset="0"/>
                        </a:rPr>
                        <a:t>271G</a:t>
                      </a:r>
                    </a:p>
                  </a:txBody>
                  <a:tcPr/>
                </a:tc>
                <a:tc>
                  <a:txBody>
                    <a:bodyPr/>
                    <a:lstStyle/>
                    <a:p>
                      <a:r>
                        <a:rPr lang="en-US" sz="1000" b="0" kern="1200" dirty="0">
                          <a:solidFill>
                            <a:schemeClr val="dk1"/>
                          </a:solidFill>
                          <a:effectLst/>
                          <a:latin typeface="Montserrat" panose="00000500000000000000" pitchFamily="2" charset="0"/>
                        </a:rPr>
                        <a:t>Penalty for failure to furnish documentation prescribed under Section 92D(3) of the Act.</a:t>
                      </a:r>
                      <a:endParaRPr lang="en-IN" sz="1000" dirty="0">
                        <a:latin typeface="Montserrat" panose="00000500000000000000" pitchFamily="2" charset="0"/>
                      </a:endParaRPr>
                    </a:p>
                  </a:txBody>
                  <a:tcPr/>
                </a:tc>
                <a:tc>
                  <a:txBody>
                    <a:bodyPr/>
                    <a:lstStyle/>
                    <a:p>
                      <a:r>
                        <a:rPr lang="en-US" sz="1000" b="0" kern="1200" dirty="0">
                          <a:solidFill>
                            <a:schemeClr val="dk1"/>
                          </a:solidFill>
                          <a:effectLst/>
                          <a:latin typeface="Montserrat" panose="00000500000000000000" pitchFamily="2" charset="0"/>
                        </a:rPr>
                        <a:t>2% of the value of international transaction.</a:t>
                      </a:r>
                      <a:endParaRPr lang="en-IN" sz="1000" dirty="0">
                        <a:latin typeface="Montserrat" panose="00000500000000000000" pitchFamily="2" charset="0"/>
                      </a:endParaRPr>
                    </a:p>
                  </a:txBody>
                  <a:tcPr/>
                </a:tc>
                <a:extLst>
                  <a:ext uri="{0D108BD9-81ED-4DB2-BD59-A6C34878D82A}">
                    <a16:rowId xmlns:a16="http://schemas.microsoft.com/office/drawing/2014/main" val="2244603696"/>
                  </a:ext>
                </a:extLst>
              </a:tr>
              <a:tr h="855871">
                <a:tc>
                  <a:txBody>
                    <a:bodyPr/>
                    <a:lstStyle/>
                    <a:p>
                      <a:r>
                        <a:rPr lang="en-IN" sz="1000" dirty="0">
                          <a:latin typeface="Montserrat" panose="00000500000000000000" pitchFamily="2" charset="0"/>
                        </a:rPr>
                        <a:t>271BA</a:t>
                      </a:r>
                    </a:p>
                  </a:txBody>
                  <a:tcPr/>
                </a:tc>
                <a:tc>
                  <a:txBody>
                    <a:bodyPr/>
                    <a:lstStyle/>
                    <a:p>
                      <a:r>
                        <a:rPr lang="en-US" sz="1000" b="0" kern="1200" dirty="0">
                          <a:solidFill>
                            <a:schemeClr val="dk1"/>
                          </a:solidFill>
                          <a:effectLst/>
                          <a:latin typeface="Montserrat" panose="00000500000000000000" pitchFamily="2" charset="0"/>
                        </a:rPr>
                        <a:t>Penalty for failure to furnish Accountant’s Report in Form 3CEB as required under Section 92E.</a:t>
                      </a:r>
                      <a:br>
                        <a:rPr lang="en-US" sz="1000" dirty="0">
                          <a:latin typeface="Montserrat" panose="00000500000000000000" pitchFamily="2" charset="0"/>
                        </a:rPr>
                      </a:br>
                      <a:endParaRPr lang="en-IN" sz="1000" dirty="0">
                        <a:latin typeface="Montserrat" panose="00000500000000000000" pitchFamily="2" charset="0"/>
                      </a:endParaRPr>
                    </a:p>
                  </a:txBody>
                  <a:tcPr/>
                </a:tc>
                <a:tc>
                  <a:txBody>
                    <a:bodyPr/>
                    <a:lstStyle/>
                    <a:p>
                      <a:r>
                        <a:rPr lang="en-US" sz="1000" b="0" kern="1200" dirty="0">
                          <a:solidFill>
                            <a:schemeClr val="dk1"/>
                          </a:solidFill>
                          <a:effectLst/>
                          <a:latin typeface="Montserrat" panose="00000500000000000000" pitchFamily="2" charset="0"/>
                        </a:rPr>
                        <a:t>INR 100,000</a:t>
                      </a:r>
                      <a:endParaRPr lang="en-IN" sz="1000" dirty="0">
                        <a:latin typeface="Montserrat" panose="00000500000000000000" pitchFamily="2" charset="0"/>
                      </a:endParaRPr>
                    </a:p>
                  </a:txBody>
                  <a:tcPr/>
                </a:tc>
                <a:extLst>
                  <a:ext uri="{0D108BD9-81ED-4DB2-BD59-A6C34878D82A}">
                    <a16:rowId xmlns:a16="http://schemas.microsoft.com/office/drawing/2014/main" val="788083594"/>
                  </a:ext>
                </a:extLst>
              </a:tr>
            </a:tbl>
          </a:graphicData>
        </a:graphic>
      </p:graphicFrame>
    </p:spTree>
    <p:extLst>
      <p:ext uri="{BB962C8B-B14F-4D97-AF65-F5344CB8AC3E}">
        <p14:creationId xmlns:p14="http://schemas.microsoft.com/office/powerpoint/2010/main" val="3332880742"/>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391885" y="482470"/>
            <a:ext cx="6001100"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Transfer pricing methodology</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
        <p:nvSpPr>
          <p:cNvPr id="4" name="TextBox 3">
            <a:extLst>
              <a:ext uri="{FF2B5EF4-FFF2-40B4-BE49-F238E27FC236}">
                <a16:creationId xmlns:a16="http://schemas.microsoft.com/office/drawing/2014/main" id="{1DC403F8-8E6F-440A-147D-11C1A73530B0}"/>
              </a:ext>
            </a:extLst>
          </p:cNvPr>
          <p:cNvSpPr txBox="1"/>
          <p:nvPr/>
        </p:nvSpPr>
        <p:spPr>
          <a:xfrm>
            <a:off x="537029" y="1204687"/>
            <a:ext cx="6807200" cy="2693045"/>
          </a:xfrm>
          <a:prstGeom prst="rect">
            <a:avLst/>
          </a:prstGeom>
          <a:noFill/>
        </p:spPr>
        <p:txBody>
          <a:bodyPr wrap="square" rtlCol="0">
            <a:spAutoFit/>
          </a:bodyPr>
          <a:lstStyle/>
          <a:p>
            <a:pPr algn="just"/>
            <a:r>
              <a:rPr lang="en-US" sz="1300" b="0" i="0" u="none" strike="noStrike" baseline="0" dirty="0">
                <a:latin typeface="Montserrat" panose="00000500000000000000" pitchFamily="2" charset="0"/>
              </a:rPr>
              <a:t>The Indian Transfer Pricing Regulations have prescribed mainly six TP methods that multinational enterprises (‘MNEs’) and tax administrations can use to determine accurate arm’s length price (‘ALP’) for international</a:t>
            </a:r>
            <a:r>
              <a:rPr lang="en-US" sz="1300" dirty="0">
                <a:latin typeface="Montserrat" panose="00000500000000000000" pitchFamily="2" charset="0"/>
              </a:rPr>
              <a:t> </a:t>
            </a:r>
            <a:r>
              <a:rPr lang="en-US" sz="1300" b="0" i="0" u="none" strike="noStrike" baseline="0" dirty="0">
                <a:latin typeface="Montserrat" panose="00000500000000000000" pitchFamily="2" charset="0"/>
              </a:rPr>
              <a:t>transactions/ specified domestic transactions between associated enterprises (‘AEs’).</a:t>
            </a:r>
          </a:p>
          <a:p>
            <a:pPr algn="l"/>
            <a:endParaRPr lang="en-US" sz="1300" dirty="0">
              <a:latin typeface="Montserrat" panose="00000500000000000000" pitchFamily="2" charset="0"/>
            </a:endParaRPr>
          </a:p>
          <a:p>
            <a:pPr algn="l"/>
            <a:r>
              <a:rPr lang="en-US" sz="1300" dirty="0">
                <a:latin typeface="Montserrat" panose="00000500000000000000" pitchFamily="2" charset="0"/>
              </a:rPr>
              <a:t>The TP Methods are as follows:</a:t>
            </a:r>
          </a:p>
          <a:p>
            <a:pPr algn="l"/>
            <a:endParaRPr lang="en-US" sz="1300" dirty="0">
              <a:latin typeface="Montserrat" panose="00000500000000000000" pitchFamily="2" charset="0"/>
            </a:endParaRPr>
          </a:p>
          <a:p>
            <a:pPr marL="285750" indent="-285750" algn="l">
              <a:buFont typeface="Wingdings" panose="05000000000000000000" pitchFamily="2" charset="2"/>
              <a:buChar char="q"/>
            </a:pPr>
            <a:r>
              <a:rPr lang="en-US" sz="1300" dirty="0">
                <a:latin typeface="Montserrat" panose="00000500000000000000" pitchFamily="2" charset="0"/>
              </a:rPr>
              <a:t>Comparable Uncontrolled Price (CUP) Method</a:t>
            </a:r>
          </a:p>
          <a:p>
            <a:pPr marL="285750" indent="-285750" algn="l">
              <a:buFont typeface="Wingdings" panose="05000000000000000000" pitchFamily="2" charset="2"/>
              <a:buChar char="q"/>
            </a:pPr>
            <a:r>
              <a:rPr lang="en-US" sz="1300" dirty="0">
                <a:latin typeface="Montserrat" panose="00000500000000000000" pitchFamily="2" charset="0"/>
              </a:rPr>
              <a:t>Resale Price Method Or Resale Minus Method(RPM)</a:t>
            </a:r>
          </a:p>
          <a:p>
            <a:pPr marL="285750" indent="-285750" algn="l">
              <a:buFont typeface="Wingdings" panose="05000000000000000000" pitchFamily="2" charset="2"/>
              <a:buChar char="q"/>
            </a:pPr>
            <a:r>
              <a:rPr lang="en-US" sz="1300" dirty="0">
                <a:latin typeface="Montserrat" panose="00000500000000000000" pitchFamily="2" charset="0"/>
              </a:rPr>
              <a:t>Cost Plus Method</a:t>
            </a:r>
            <a:r>
              <a:rPr lang="en-IN" sz="1300" dirty="0">
                <a:latin typeface="Montserrat" panose="00000500000000000000" pitchFamily="2" charset="0"/>
              </a:rPr>
              <a:t> (CPM)</a:t>
            </a:r>
          </a:p>
          <a:p>
            <a:pPr marL="285750" indent="-285750" algn="l">
              <a:buFont typeface="Wingdings" panose="05000000000000000000" pitchFamily="2" charset="2"/>
              <a:buChar char="q"/>
            </a:pPr>
            <a:r>
              <a:rPr lang="en-IN" sz="1300" dirty="0">
                <a:latin typeface="Montserrat" panose="00000500000000000000" pitchFamily="2" charset="0"/>
              </a:rPr>
              <a:t>Profit Split Method(PSM)</a:t>
            </a:r>
          </a:p>
          <a:p>
            <a:pPr marL="285750" indent="-285750" algn="l">
              <a:buFont typeface="Wingdings" panose="05000000000000000000" pitchFamily="2" charset="2"/>
              <a:buChar char="q"/>
            </a:pPr>
            <a:r>
              <a:rPr lang="en-IN" sz="1300" dirty="0">
                <a:latin typeface="Montserrat" panose="00000500000000000000" pitchFamily="2" charset="0"/>
              </a:rPr>
              <a:t>Transactional Net Margin Method</a:t>
            </a:r>
            <a:r>
              <a:rPr lang="en-US" sz="1300" dirty="0">
                <a:latin typeface="Montserrat" panose="00000500000000000000" pitchFamily="2" charset="0"/>
              </a:rPr>
              <a:t> (TNMM)</a:t>
            </a:r>
          </a:p>
          <a:p>
            <a:pPr marL="285750" indent="-285750" algn="l">
              <a:buFont typeface="Wingdings" panose="05000000000000000000" pitchFamily="2" charset="2"/>
              <a:buChar char="q"/>
            </a:pPr>
            <a:r>
              <a:rPr lang="en-US" sz="1300" dirty="0">
                <a:latin typeface="Montserrat" panose="00000500000000000000" pitchFamily="2" charset="0"/>
              </a:rPr>
              <a:t>Other Method</a:t>
            </a:r>
            <a:endParaRPr lang="en-IN" sz="1300" dirty="0">
              <a:latin typeface="Montserrat" panose="00000500000000000000" pitchFamily="2" charset="0"/>
            </a:endParaRPr>
          </a:p>
        </p:txBody>
      </p:sp>
    </p:spTree>
    <p:extLst>
      <p:ext uri="{BB962C8B-B14F-4D97-AF65-F5344CB8AC3E}">
        <p14:creationId xmlns:p14="http://schemas.microsoft.com/office/powerpoint/2010/main" val="3881564607"/>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615160"/>
            <a:ext cx="785278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Comparable Uncontrolled price method</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
        <p:nvSpPr>
          <p:cNvPr id="4" name="TextBox 3">
            <a:extLst>
              <a:ext uri="{FF2B5EF4-FFF2-40B4-BE49-F238E27FC236}">
                <a16:creationId xmlns:a16="http://schemas.microsoft.com/office/drawing/2014/main" id="{1DC403F8-8E6F-440A-147D-11C1A73530B0}"/>
              </a:ext>
            </a:extLst>
          </p:cNvPr>
          <p:cNvSpPr txBox="1"/>
          <p:nvPr/>
        </p:nvSpPr>
        <p:spPr>
          <a:xfrm>
            <a:off x="537029" y="1204687"/>
            <a:ext cx="6807200" cy="3801041"/>
          </a:xfrm>
          <a:prstGeom prst="rect">
            <a:avLst/>
          </a:prstGeom>
          <a:noFill/>
        </p:spPr>
        <p:txBody>
          <a:bodyPr wrap="square" rtlCol="0">
            <a:spAutoFit/>
          </a:bodyPr>
          <a:lstStyle/>
          <a:p>
            <a:pPr algn="just"/>
            <a:r>
              <a:rPr lang="en-US" sz="1200" b="0" i="0" u="none" strike="noStrike" baseline="0" dirty="0">
                <a:latin typeface="Montserrat" panose="00000500000000000000" pitchFamily="2" charset="0"/>
              </a:rPr>
              <a:t>CUP is a traditional and mostly preferred method for determining ALP where comparable data are available in commercial databases. It is the price of goods or services and conditions of a controlled transaction with those of </a:t>
            </a:r>
            <a:r>
              <a:rPr lang="en-IN" sz="1200" b="0" i="0" u="none" strike="noStrike" baseline="0" dirty="0">
                <a:latin typeface="Montserrat" panose="00000500000000000000" pitchFamily="2" charset="0"/>
              </a:rPr>
              <a:t>an uncontrolled transaction.</a:t>
            </a:r>
          </a:p>
          <a:p>
            <a:pPr algn="just"/>
            <a:endParaRPr lang="en-IN" sz="1300" dirty="0">
              <a:latin typeface="Montserrat" panose="00000500000000000000" pitchFamily="2" charset="0"/>
            </a:endParaRPr>
          </a:p>
          <a:p>
            <a:pPr algn="just"/>
            <a:r>
              <a:rPr lang="en-US" sz="1200" dirty="0">
                <a:latin typeface="Montserrat" panose="00000500000000000000" pitchFamily="2" charset="0"/>
              </a:rPr>
              <a:t>This method is the most reliable method for satisfying ALP. However, while determining the comparability of controlled and uncontrolled transactions, each material factor has to be taken into consideration. Hence, this method is not recommended unless the goods or services are highly comparable.</a:t>
            </a:r>
          </a:p>
          <a:p>
            <a:pPr algn="just"/>
            <a:endParaRPr lang="en-US" sz="1200" dirty="0">
              <a:latin typeface="Montserrat" panose="00000500000000000000" pitchFamily="2" charset="0"/>
            </a:endParaRPr>
          </a:p>
          <a:p>
            <a:pPr algn="just"/>
            <a:r>
              <a:rPr lang="en-US" sz="1200" dirty="0">
                <a:latin typeface="Montserrat" panose="00000500000000000000" pitchFamily="2" charset="0"/>
              </a:rPr>
              <a:t>The </a:t>
            </a:r>
            <a:r>
              <a:rPr lang="en-US" sz="1200" dirty="0">
                <a:solidFill>
                  <a:srgbClr val="004C6C"/>
                </a:solidFill>
                <a:latin typeface="Montserrat" panose="00000500000000000000" pitchFamily="2" charset="0"/>
              </a:rPr>
              <a:t>OECD Guidelines recommend the use of CUP</a:t>
            </a:r>
            <a:r>
              <a:rPr lang="en-US" sz="1200" dirty="0">
                <a:latin typeface="Montserrat" panose="00000500000000000000" pitchFamily="2" charset="0"/>
              </a:rPr>
              <a:t> under the following circumstances:</a:t>
            </a:r>
          </a:p>
          <a:p>
            <a:pPr marL="171450" indent="-171450" algn="just">
              <a:buFont typeface="Arial" panose="020B0604020202020204" pitchFamily="34" charset="0"/>
              <a:buChar char="•"/>
            </a:pPr>
            <a:endParaRPr lang="en-US" sz="1200" dirty="0">
              <a:latin typeface="Montserrat" panose="00000500000000000000" pitchFamily="2" charset="0"/>
            </a:endParaRPr>
          </a:p>
          <a:p>
            <a:pPr marL="171450" indent="-171450" algn="just">
              <a:buFont typeface="Arial" panose="020B0604020202020204" pitchFamily="34" charset="0"/>
              <a:buChar char="•"/>
            </a:pPr>
            <a:r>
              <a:rPr lang="en-US" sz="1200" dirty="0">
                <a:latin typeface="Montserrat" panose="00000500000000000000" pitchFamily="2" charset="0"/>
              </a:rPr>
              <a:t>Where an AE sells the same product or services as is sold to independent third parties;</a:t>
            </a:r>
          </a:p>
          <a:p>
            <a:pPr marL="171450" indent="-171450" algn="just">
              <a:buFont typeface="Arial" panose="020B0604020202020204" pitchFamily="34" charset="0"/>
              <a:buChar char="•"/>
            </a:pPr>
            <a:r>
              <a:rPr lang="en-US" sz="1200" dirty="0">
                <a:latin typeface="Montserrat" panose="00000500000000000000" pitchFamily="2" charset="0"/>
              </a:rPr>
              <a:t>None of the differences between the International Transaction/Specified Domestic Transaction and the comparable uncontrolled transaction, if any, could materially affect the pricing mechanism; and</a:t>
            </a:r>
          </a:p>
          <a:p>
            <a:pPr marL="171450" indent="-171450" algn="just">
              <a:buFont typeface="Arial" panose="020B0604020202020204" pitchFamily="34" charset="0"/>
              <a:buChar char="•"/>
            </a:pPr>
            <a:r>
              <a:rPr lang="en-US" sz="1200" dirty="0">
                <a:latin typeface="Montserrat" panose="00000500000000000000" pitchFamily="2" charset="0"/>
              </a:rPr>
              <a:t>In case pricing mechanism is affected on account of differences in the nature of transactions as discussed above, reasonably accurate adjustments can be made to eliminate such differences.</a:t>
            </a:r>
            <a:endParaRPr lang="en-IN" sz="1200" dirty="0">
              <a:latin typeface="Montserrat" panose="00000500000000000000" pitchFamily="2" charset="0"/>
            </a:endParaRPr>
          </a:p>
        </p:txBody>
      </p:sp>
    </p:spTree>
    <p:extLst>
      <p:ext uri="{BB962C8B-B14F-4D97-AF65-F5344CB8AC3E}">
        <p14:creationId xmlns:p14="http://schemas.microsoft.com/office/powerpoint/2010/main" val="2075647909"/>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615160"/>
            <a:ext cx="824355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Resale price method </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
        <p:nvSpPr>
          <p:cNvPr id="4" name="TextBox 3">
            <a:extLst>
              <a:ext uri="{FF2B5EF4-FFF2-40B4-BE49-F238E27FC236}">
                <a16:creationId xmlns:a16="http://schemas.microsoft.com/office/drawing/2014/main" id="{1DC403F8-8E6F-440A-147D-11C1A73530B0}"/>
              </a:ext>
            </a:extLst>
          </p:cNvPr>
          <p:cNvSpPr txBox="1"/>
          <p:nvPr/>
        </p:nvSpPr>
        <p:spPr>
          <a:xfrm>
            <a:off x="537029" y="1204687"/>
            <a:ext cx="6807200" cy="2693045"/>
          </a:xfrm>
          <a:prstGeom prst="rect">
            <a:avLst/>
          </a:prstGeom>
          <a:noFill/>
        </p:spPr>
        <p:txBody>
          <a:bodyPr wrap="square" rtlCol="0">
            <a:spAutoFit/>
          </a:bodyPr>
          <a:lstStyle/>
          <a:p>
            <a:pPr algn="just"/>
            <a:r>
              <a:rPr lang="en-US" sz="1300" b="0" i="0" u="none" strike="noStrike" baseline="0" dirty="0">
                <a:latin typeface="Montserrat" panose="00000500000000000000" pitchFamily="2" charset="0"/>
              </a:rPr>
              <a:t>This method takes into consideration, the price at which a product or service has been sold to unrelated parties which was initially bought or obtained from AEs. This price can be referred to as ‘resale price’. For application of RPM, the reselling of product or service should happen without adding any significant commercial value to the same. It means it will be more suitable in cases where only basic sales, marketing and distribution activities </a:t>
            </a:r>
            <a:r>
              <a:rPr lang="en-IN" sz="1300" b="0" i="0" u="none" strike="noStrike" baseline="0" dirty="0">
                <a:latin typeface="Montserrat" panose="00000500000000000000" pitchFamily="2" charset="0"/>
              </a:rPr>
              <a:t>are undertaken.</a:t>
            </a:r>
          </a:p>
          <a:p>
            <a:pPr algn="just"/>
            <a:endParaRPr lang="en-IN"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For the purpose of applicability of RPM, the resale price of the goods is reduced by the gross profit margin which is determined by comparing the gross profit margins in a comparable uncontrolled transaction. Further, costs which are associated with the purchase of such product such as the customs duty are deducted. The price so arrived is taken to be the ALP for a controlled transaction between the AEs.</a:t>
            </a:r>
            <a:endParaRPr lang="en-IN" sz="1300" dirty="0">
              <a:latin typeface="Montserrat" panose="00000500000000000000" pitchFamily="2" charset="0"/>
            </a:endParaRPr>
          </a:p>
        </p:txBody>
      </p:sp>
    </p:spTree>
    <p:extLst>
      <p:ext uri="{BB962C8B-B14F-4D97-AF65-F5344CB8AC3E}">
        <p14:creationId xmlns:p14="http://schemas.microsoft.com/office/powerpoint/2010/main" val="2533878088"/>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615160"/>
            <a:ext cx="5428343"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Cost plus method </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
        <p:nvSpPr>
          <p:cNvPr id="4" name="TextBox 3">
            <a:extLst>
              <a:ext uri="{FF2B5EF4-FFF2-40B4-BE49-F238E27FC236}">
                <a16:creationId xmlns:a16="http://schemas.microsoft.com/office/drawing/2014/main" id="{1DC403F8-8E6F-440A-147D-11C1A73530B0}"/>
              </a:ext>
            </a:extLst>
          </p:cNvPr>
          <p:cNvSpPr txBox="1"/>
          <p:nvPr/>
        </p:nvSpPr>
        <p:spPr>
          <a:xfrm>
            <a:off x="537029" y="1204687"/>
            <a:ext cx="6807200" cy="3785652"/>
          </a:xfrm>
          <a:prstGeom prst="rect">
            <a:avLst/>
          </a:prstGeom>
          <a:noFill/>
        </p:spPr>
        <p:txBody>
          <a:bodyPr wrap="square" rtlCol="0">
            <a:spAutoFit/>
          </a:bodyPr>
          <a:lstStyle/>
          <a:p>
            <a:pPr algn="just"/>
            <a:r>
              <a:rPr lang="en-US" sz="1200" b="0" i="0" u="none" strike="noStrike" baseline="0" dirty="0">
                <a:latin typeface="Montserrat" panose="00000500000000000000" pitchFamily="2" charset="0"/>
              </a:rPr>
              <a:t>This method emphasizes mostly on costs of the supplier of goods or services in the controlled transaction. Afterwards, a gross profit mark-up must be added in the cost. This cost includes the direct as well as the indirect costs of production incurred. But operating expenses of an entity (like overhead expenses) are not part of this mark-up. This method is mostly used in respect of transfer of goods, property or service provided between AEs.</a:t>
            </a:r>
          </a:p>
          <a:p>
            <a:pPr algn="just"/>
            <a:endParaRPr lang="en-US" sz="1200" b="0" i="0" u="none" strike="noStrike" baseline="0" dirty="0">
              <a:latin typeface="Montserrat" panose="00000500000000000000" pitchFamily="2" charset="0"/>
            </a:endParaRPr>
          </a:p>
          <a:p>
            <a:pPr algn="just"/>
            <a:r>
              <a:rPr lang="en-US" sz="1200" b="0" i="0" u="none" strike="noStrike" baseline="0" dirty="0">
                <a:latin typeface="Montserrat" panose="00000500000000000000" pitchFamily="2" charset="0"/>
              </a:rPr>
              <a:t>The Guidance Note on TP and OECD Guidelines recommend the following type of transactions for which the </a:t>
            </a:r>
            <a:r>
              <a:rPr lang="en-IN" sz="1200" b="0" i="0" u="none" strike="noStrike" baseline="0" dirty="0">
                <a:latin typeface="Montserrat" panose="00000500000000000000" pitchFamily="2" charset="0"/>
              </a:rPr>
              <a:t>CPM can be adopted:</a:t>
            </a:r>
          </a:p>
          <a:p>
            <a:pPr marL="171450" indent="-171450" algn="just">
              <a:buFont typeface="Arial" panose="020B0604020202020204" pitchFamily="34" charset="0"/>
              <a:buChar char="•"/>
            </a:pPr>
            <a:endParaRPr lang="en-IN" sz="1200" b="0" i="0" u="none" strike="noStrike" baseline="0" dirty="0">
              <a:latin typeface="Montserrat" panose="00000500000000000000" pitchFamily="2" charset="0"/>
            </a:endParaRPr>
          </a:p>
          <a:p>
            <a:pPr marL="171450" indent="-171450" algn="just">
              <a:buFont typeface="Arial" panose="020B0604020202020204" pitchFamily="34" charset="0"/>
              <a:buChar char="•"/>
            </a:pPr>
            <a:r>
              <a:rPr lang="en-IN" sz="1200" b="0" i="0" u="none" strike="noStrike" baseline="0" dirty="0">
                <a:latin typeface="Montserrat" panose="00000500000000000000" pitchFamily="2" charset="0"/>
              </a:rPr>
              <a:t>Provision of services</a:t>
            </a:r>
          </a:p>
          <a:p>
            <a:pPr marL="171450" indent="-171450" algn="just">
              <a:buFont typeface="Arial" panose="020B0604020202020204" pitchFamily="34" charset="0"/>
              <a:buChar char="•"/>
            </a:pPr>
            <a:r>
              <a:rPr lang="en-IN" sz="1200" b="0" i="0" u="none" strike="noStrike" baseline="0" dirty="0">
                <a:latin typeface="Montserrat" panose="00000500000000000000" pitchFamily="2" charset="0"/>
              </a:rPr>
              <a:t>Transfer of semi-finished goods</a:t>
            </a:r>
          </a:p>
          <a:p>
            <a:pPr marL="171450" indent="-171450" algn="just">
              <a:buFont typeface="Arial" panose="020B0604020202020204" pitchFamily="34" charset="0"/>
              <a:buChar char="•"/>
            </a:pPr>
            <a:r>
              <a:rPr lang="en-IN" sz="1200" b="0" i="0" u="none" strike="noStrike" baseline="0" dirty="0">
                <a:latin typeface="Montserrat" panose="00000500000000000000" pitchFamily="2" charset="0"/>
              </a:rPr>
              <a:t>Joint facility arrangements</a:t>
            </a:r>
          </a:p>
          <a:p>
            <a:pPr marL="171450" indent="-171450" algn="just">
              <a:buFont typeface="Arial" panose="020B0604020202020204" pitchFamily="34" charset="0"/>
              <a:buChar char="•"/>
            </a:pPr>
            <a:r>
              <a:rPr lang="en-US" sz="1200" b="0" i="0" u="none" strike="noStrike" baseline="0" dirty="0">
                <a:latin typeface="Montserrat" panose="00000500000000000000" pitchFamily="2" charset="0"/>
              </a:rPr>
              <a:t>Long-term buying and selling arrangements.</a:t>
            </a:r>
          </a:p>
          <a:p>
            <a:pPr algn="just"/>
            <a:endParaRPr lang="en-US" sz="1200" b="0" i="0" u="none" strike="noStrike" baseline="0" dirty="0">
              <a:latin typeface="Montserrat" panose="00000500000000000000" pitchFamily="2" charset="0"/>
            </a:endParaRPr>
          </a:p>
          <a:p>
            <a:pPr algn="just"/>
            <a:r>
              <a:rPr lang="en-US" sz="1200" b="0" i="0" u="none" strike="noStrike" baseline="0" dirty="0">
                <a:latin typeface="Montserrat" panose="00000500000000000000" pitchFamily="2" charset="0"/>
              </a:rPr>
              <a:t>As there is no proper definition given for direct and indirect costs of production in the Indian TP regulations, costs are to be allocated as per normal accounting policies. The functions performed, the assets deployed, and the risk undertaken (‘FAR Analysis’) should be given due consideration for deriving gross profit mark-up of entities in similar comparable uncontrolled transactions.</a:t>
            </a:r>
            <a:endParaRPr lang="en-IN" sz="1200" dirty="0">
              <a:latin typeface="Montserrat" panose="00000500000000000000" pitchFamily="2" charset="0"/>
            </a:endParaRPr>
          </a:p>
        </p:txBody>
      </p:sp>
    </p:spTree>
    <p:extLst>
      <p:ext uri="{BB962C8B-B14F-4D97-AF65-F5344CB8AC3E}">
        <p14:creationId xmlns:p14="http://schemas.microsoft.com/office/powerpoint/2010/main" val="3039860964"/>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344228" y="3343730"/>
            <a:ext cx="1799769" cy="1799769"/>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615160"/>
            <a:ext cx="5428343" cy="400110"/>
          </a:xfrm>
          <a:prstGeom prst="rect">
            <a:avLst/>
          </a:prstGeom>
          <a:noFill/>
        </p:spPr>
        <p:txBody>
          <a:bodyPr wrap="square" rtlCol="0">
            <a:spAutoFit/>
          </a:bodyPr>
          <a:lstStyle/>
          <a:p>
            <a:r>
              <a:rPr lang="en-IN" sz="2000" cap="all" spc="-50" dirty="0">
                <a:solidFill>
                  <a:schemeClr val="accent3"/>
                </a:solidFill>
                <a:latin typeface="Montserrat" pitchFamily="2" charset="77"/>
                <a:ea typeface="ヒラギノ角ゴ Pro W3" charset="0"/>
              </a:rPr>
              <a:t>Profit split method </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
        <p:nvSpPr>
          <p:cNvPr id="4" name="TextBox 3">
            <a:extLst>
              <a:ext uri="{FF2B5EF4-FFF2-40B4-BE49-F238E27FC236}">
                <a16:creationId xmlns:a16="http://schemas.microsoft.com/office/drawing/2014/main" id="{1DC403F8-8E6F-440A-147D-11C1A73530B0}"/>
              </a:ext>
            </a:extLst>
          </p:cNvPr>
          <p:cNvSpPr txBox="1"/>
          <p:nvPr/>
        </p:nvSpPr>
        <p:spPr>
          <a:xfrm>
            <a:off x="537029" y="1204687"/>
            <a:ext cx="6807200" cy="3893374"/>
          </a:xfrm>
          <a:prstGeom prst="rect">
            <a:avLst/>
          </a:prstGeom>
          <a:noFill/>
        </p:spPr>
        <p:txBody>
          <a:bodyPr wrap="square" rtlCol="0">
            <a:spAutoFit/>
          </a:bodyPr>
          <a:lstStyle/>
          <a:p>
            <a:pPr algn="just"/>
            <a:r>
              <a:rPr lang="en-US" sz="1300" b="0" i="0" u="none" strike="noStrike" baseline="0" dirty="0">
                <a:latin typeface="Montserrat" panose="00000500000000000000" pitchFamily="2" charset="0"/>
              </a:rPr>
              <a:t>This method satisfies the arm’s length principle by comparing the profits earned by parties engaged in comparable uncontrolled transactions. In case of transactions involving transfer of unique intangibles or where the activities of the parties to the transaction are so inter related that the contribution of individual parties cannot be valued separately, the application of PSM is considered. This means PSM is best applicable on combined services provided by AEs in a particular transaction.</a:t>
            </a:r>
          </a:p>
          <a:p>
            <a:pPr algn="just"/>
            <a:endParaRPr lang="en-US"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Firstly, the combined net profit of all AEs engaged in the International Transaction/Specified Domestic Transaction is computed. Then, proportionate contribution by each of the AEs is evaluated by doing FAR Analysis. This combined net profit is then split amongst the AEs on the basis of their contribution.</a:t>
            </a:r>
          </a:p>
          <a:p>
            <a:pPr algn="just"/>
            <a:endParaRPr lang="en-US"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The </a:t>
            </a:r>
            <a:r>
              <a:rPr lang="en-US" sz="1300" i="0" u="none" strike="noStrike" baseline="0" dirty="0">
                <a:latin typeface="Montserrat" panose="00000500000000000000" pitchFamily="2" charset="0"/>
              </a:rPr>
              <a:t>Guidance note </a:t>
            </a:r>
            <a:r>
              <a:rPr lang="en-US" sz="1300" b="0" i="0" u="none" strike="noStrike" baseline="0" dirty="0">
                <a:latin typeface="Montserrat" panose="00000500000000000000" pitchFamily="2" charset="0"/>
              </a:rPr>
              <a:t>on Transfer Pricing recommends an alternative approach under which a basic return shall first be allocated to the AEs having regard to the market forces. The residual profits would then be allocated to AEs as explained above. This approach would be useful where an AE has deployed unique intangibles.</a:t>
            </a:r>
            <a:endParaRPr lang="en-IN" sz="1300" dirty="0">
              <a:latin typeface="Montserrat" panose="00000500000000000000" pitchFamily="2" charset="0"/>
            </a:endParaRPr>
          </a:p>
        </p:txBody>
      </p:sp>
    </p:spTree>
    <p:extLst>
      <p:ext uri="{BB962C8B-B14F-4D97-AF65-F5344CB8AC3E}">
        <p14:creationId xmlns:p14="http://schemas.microsoft.com/office/powerpoint/2010/main" val="965065269"/>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344228" y="3343730"/>
            <a:ext cx="1799769" cy="1799769"/>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615160"/>
            <a:ext cx="6858000"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TRANSACTIONAL NET MARGIN method </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
        <p:nvSpPr>
          <p:cNvPr id="4" name="TextBox 3">
            <a:extLst>
              <a:ext uri="{FF2B5EF4-FFF2-40B4-BE49-F238E27FC236}">
                <a16:creationId xmlns:a16="http://schemas.microsoft.com/office/drawing/2014/main" id="{1DC403F8-8E6F-440A-147D-11C1A73530B0}"/>
              </a:ext>
            </a:extLst>
          </p:cNvPr>
          <p:cNvSpPr txBox="1"/>
          <p:nvPr/>
        </p:nvSpPr>
        <p:spPr>
          <a:xfrm>
            <a:off x="537029" y="1204687"/>
            <a:ext cx="7004817" cy="2693045"/>
          </a:xfrm>
          <a:prstGeom prst="rect">
            <a:avLst/>
          </a:prstGeom>
          <a:noFill/>
        </p:spPr>
        <p:txBody>
          <a:bodyPr wrap="square" rtlCol="0">
            <a:spAutoFit/>
          </a:bodyPr>
          <a:lstStyle/>
          <a:p>
            <a:pPr algn="just"/>
            <a:r>
              <a:rPr lang="en-US" sz="1300" b="0" i="0" u="none" strike="noStrike" baseline="0" dirty="0">
                <a:latin typeface="Montserrat" panose="00000500000000000000" pitchFamily="2" charset="0"/>
              </a:rPr>
              <a:t>TNMM is the most preferred method by MNCs, for satisfying arm’s length principle as it takes into consideration the net profit margin earned in a controlled transaction to the net profit margin earned by a third party with a similar transaction. It can also consider the net margin earned by a third party on a comparable transaction with another third party.</a:t>
            </a:r>
          </a:p>
          <a:p>
            <a:pPr algn="just"/>
            <a:endParaRPr lang="en-US"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This method particularly considers the factors such as cost incurred, sales, assets utilized etc. in assessing the net profit margin.</a:t>
            </a:r>
          </a:p>
          <a:p>
            <a:pPr algn="just"/>
            <a:endParaRPr lang="en-US"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OECD suggests use of operating margins for application of this method. In case there are any functional differences, the same needs to be adjusted for accurate comparison between the International Transaction/ Specified Domestic Transaction and the comparable uncontrolled transaction.</a:t>
            </a:r>
            <a:endParaRPr lang="en-IN" sz="1300" dirty="0">
              <a:latin typeface="Montserrat" panose="00000500000000000000" pitchFamily="2" charset="0"/>
            </a:endParaRPr>
          </a:p>
        </p:txBody>
      </p:sp>
    </p:spTree>
    <p:extLst>
      <p:ext uri="{BB962C8B-B14F-4D97-AF65-F5344CB8AC3E}">
        <p14:creationId xmlns:p14="http://schemas.microsoft.com/office/powerpoint/2010/main" val="2671796162"/>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320765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INTRODUCTION</a:t>
            </a:r>
          </a:p>
        </p:txBody>
      </p:sp>
      <p:sp>
        <p:nvSpPr>
          <p:cNvPr id="5" name="TextBox 4">
            <a:extLst>
              <a:ext uri="{FF2B5EF4-FFF2-40B4-BE49-F238E27FC236}">
                <a16:creationId xmlns:a16="http://schemas.microsoft.com/office/drawing/2014/main" id="{A3987ED2-8ED4-696C-1C4C-4866296479B4}"/>
              </a:ext>
            </a:extLst>
          </p:cNvPr>
          <p:cNvSpPr txBox="1"/>
          <p:nvPr/>
        </p:nvSpPr>
        <p:spPr>
          <a:xfrm>
            <a:off x="551543" y="1025173"/>
            <a:ext cx="6629317" cy="3093154"/>
          </a:xfrm>
          <a:prstGeom prst="rect">
            <a:avLst/>
          </a:prstGeom>
          <a:noFill/>
        </p:spPr>
        <p:txBody>
          <a:bodyPr wrap="square" rtlCol="0">
            <a:spAutoFit/>
          </a:bodyPr>
          <a:lstStyle/>
          <a:p>
            <a:pPr algn="just"/>
            <a:r>
              <a:rPr lang="en-US" sz="1300" b="0" i="0" u="none" strike="noStrike" baseline="0" dirty="0">
                <a:latin typeface="Montserrat" panose="00000500000000000000" pitchFamily="2" charset="0"/>
              </a:rPr>
              <a:t>The Ministry of Finance has raised concerns regarding possible tax avoidance practices by manipulations in the prices charged or paid, in intra-group transactions. It started increasing gradually  with an increase in the economic</a:t>
            </a:r>
          </a:p>
          <a:p>
            <a:pPr algn="just"/>
            <a:r>
              <a:rPr lang="en-US" sz="1300" dirty="0">
                <a:latin typeface="Montserrat" panose="00000500000000000000" pitchFamily="2" charset="0"/>
              </a:rPr>
              <a:t>a</a:t>
            </a:r>
            <a:r>
              <a:rPr lang="en-US" sz="1300" b="0" i="0" u="none" strike="noStrike" baseline="0" dirty="0">
                <a:latin typeface="Montserrat" panose="00000500000000000000" pitchFamily="2" charset="0"/>
              </a:rPr>
              <a:t>ctivity as reported  by these Multi-National Companies.</a:t>
            </a:r>
          </a:p>
          <a:p>
            <a:pPr algn="just"/>
            <a:r>
              <a:rPr lang="en-US" sz="1300" b="0" i="0" u="none" strike="noStrike" baseline="0" dirty="0">
                <a:latin typeface="Montserrat" panose="00000500000000000000" pitchFamily="2" charset="0"/>
              </a:rPr>
              <a:t> </a:t>
            </a:r>
          </a:p>
          <a:p>
            <a:pPr algn="just"/>
            <a:r>
              <a:rPr lang="en-US" sz="1300" b="0" i="0" u="none" strike="noStrike" baseline="0" dirty="0">
                <a:latin typeface="Montserrat" panose="00000500000000000000" pitchFamily="2" charset="0"/>
              </a:rPr>
              <a:t>These concerns were eventually addressed by the then Indian Government by introducing the Transfer Pricing (TP) Regulations via The Finance Bill (2001).</a:t>
            </a:r>
          </a:p>
          <a:p>
            <a:pPr algn="just"/>
            <a:endParaRPr lang="en-US" sz="1300" dirty="0">
              <a:latin typeface="Montserrat" panose="00000500000000000000" pitchFamily="2" charset="0"/>
            </a:endParaRPr>
          </a:p>
          <a:p>
            <a:pPr algn="just"/>
            <a:r>
              <a:rPr lang="en-US" sz="1300" b="0" i="0" u="none" strike="noStrike" baseline="0" dirty="0">
                <a:latin typeface="Montserrat" panose="00000500000000000000" pitchFamily="2" charset="0"/>
              </a:rPr>
              <a:t>In the Income Tax Act, 1961 (Act) sections 92A to 92F (replacing the earlier section 92) relating to Transfer Pricing were inserted along with definitions to some key terms like </a:t>
            </a:r>
            <a:r>
              <a:rPr lang="en-US" sz="1300" i="0" u="none" strike="noStrike" baseline="0" dirty="0">
                <a:solidFill>
                  <a:srgbClr val="004C6C"/>
                </a:solidFill>
                <a:latin typeface="Montserrat" panose="00000500000000000000" pitchFamily="2" charset="0"/>
              </a:rPr>
              <a:t>associated enterprise, international transactions, </a:t>
            </a:r>
            <a:r>
              <a:rPr lang="en-US" sz="1300" b="0" i="0" u="none" strike="noStrike" baseline="0" dirty="0">
                <a:latin typeface="Montserrat" panose="00000500000000000000" pitchFamily="2" charset="0"/>
              </a:rPr>
              <a:t>and </a:t>
            </a:r>
            <a:r>
              <a:rPr lang="en-US" sz="1300" i="0" u="none" strike="noStrike" baseline="0" dirty="0">
                <a:solidFill>
                  <a:srgbClr val="004C6C"/>
                </a:solidFill>
                <a:latin typeface="Montserrat" panose="00000500000000000000" pitchFamily="2" charset="0"/>
              </a:rPr>
              <a:t>Arm’s Length Price (ALP).</a:t>
            </a:r>
            <a:r>
              <a:rPr lang="en-US" sz="1300" b="0" i="0" u="none" strike="noStrike" baseline="0" dirty="0">
                <a:latin typeface="Montserrat" panose="00000500000000000000" pitchFamily="2" charset="0"/>
              </a:rPr>
              <a:t> The process to determine the ALP along with other Compliance Procedures and Documentations required were also laid down in lines with International practices.</a:t>
            </a:r>
            <a:endParaRPr lang="en-IN" sz="1300" dirty="0">
              <a:latin typeface="Montserrat" panose="00000500000000000000" pitchFamily="2" charset="0"/>
            </a:endParaRPr>
          </a:p>
        </p:txBody>
      </p:sp>
    </p:spTree>
    <p:extLst>
      <p:ext uri="{BB962C8B-B14F-4D97-AF65-F5344CB8AC3E}">
        <p14:creationId xmlns:p14="http://schemas.microsoft.com/office/powerpoint/2010/main" val="3114359278"/>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344228" y="3343730"/>
            <a:ext cx="1799769" cy="1799769"/>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615160"/>
            <a:ext cx="5428343"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Other method </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
        <p:nvSpPr>
          <p:cNvPr id="4" name="TextBox 3">
            <a:extLst>
              <a:ext uri="{FF2B5EF4-FFF2-40B4-BE49-F238E27FC236}">
                <a16:creationId xmlns:a16="http://schemas.microsoft.com/office/drawing/2014/main" id="{1DC403F8-8E6F-440A-147D-11C1A73530B0}"/>
              </a:ext>
            </a:extLst>
          </p:cNvPr>
          <p:cNvSpPr txBox="1"/>
          <p:nvPr/>
        </p:nvSpPr>
        <p:spPr>
          <a:xfrm>
            <a:off x="537029" y="1204687"/>
            <a:ext cx="6807200" cy="2492990"/>
          </a:xfrm>
          <a:prstGeom prst="rect">
            <a:avLst/>
          </a:prstGeom>
          <a:noFill/>
        </p:spPr>
        <p:txBody>
          <a:bodyPr wrap="square" rtlCol="0">
            <a:spAutoFit/>
          </a:bodyPr>
          <a:lstStyle/>
          <a:p>
            <a:pPr algn="just"/>
            <a:r>
              <a:rPr lang="en-US" sz="1300" b="0" i="0" u="none" strike="noStrike" baseline="0" dirty="0">
                <a:latin typeface="Montserrat" panose="00000500000000000000" pitchFamily="2" charset="0"/>
              </a:rPr>
              <a:t>CBDT has now prescribed the ‘other method’ retrospectively with effect from April 1, 2012 vide Rule 10AB. Rule 10AB shall apply to Assessment Year 2012-13 (i.e., FY 2011-12) and subsequent years. </a:t>
            </a:r>
          </a:p>
          <a:p>
            <a:pPr algn="just"/>
            <a:endParaRPr lang="en-US"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The new rule introduced in this respect deals with comparing actual price of uncontrolled transaction, which appears to be similar to the CUP Method. The rule introduces the concept of hypothetical third party transactions. It recommends use of price which would have been charged or paid in an uncontrolled transaction </a:t>
            </a:r>
            <a:r>
              <a:rPr lang="fr-FR" sz="1300" b="0" i="0" u="none" strike="noStrike" baseline="0" dirty="0">
                <a:latin typeface="Montserrat" panose="00000500000000000000" pitchFamily="2" charset="0"/>
              </a:rPr>
              <a:t>like quotations, price publications etc.</a:t>
            </a:r>
          </a:p>
          <a:p>
            <a:pPr algn="just"/>
            <a:endParaRPr lang="fr-FR"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In line with the OECD Guidelines, the other method provides for a relaxation on selection of five prescribed methods for determination of ALP.</a:t>
            </a:r>
            <a:endParaRPr lang="en-IN" sz="1300" dirty="0">
              <a:latin typeface="Montserrat" panose="00000500000000000000" pitchFamily="2" charset="0"/>
            </a:endParaRPr>
          </a:p>
        </p:txBody>
      </p:sp>
    </p:spTree>
    <p:extLst>
      <p:ext uri="{BB962C8B-B14F-4D97-AF65-F5344CB8AC3E}">
        <p14:creationId xmlns:p14="http://schemas.microsoft.com/office/powerpoint/2010/main" val="886192598"/>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344228" y="3343730"/>
            <a:ext cx="1799769" cy="1799769"/>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1957731"/>
            <a:ext cx="5950858" cy="707886"/>
          </a:xfrm>
          <a:prstGeom prst="rect">
            <a:avLst/>
          </a:prstGeom>
          <a:noFill/>
        </p:spPr>
        <p:txBody>
          <a:bodyPr wrap="square" rtlCol="0">
            <a:spAutoFit/>
          </a:bodyPr>
          <a:lstStyle/>
          <a:p>
            <a:r>
              <a:rPr lang="en-IN" sz="4000" cap="all" spc="-50" dirty="0">
                <a:solidFill>
                  <a:schemeClr val="accent3"/>
                </a:solidFill>
                <a:latin typeface="Montserrat" pitchFamily="2" charset="77"/>
                <a:ea typeface="ヒラギノ角ゴ Pro W3" charset="0"/>
              </a:rPr>
              <a:t>THANK YOU </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553201" cy="507831"/>
          </a:xfrm>
          <a:prstGeom prst="rect">
            <a:avLst/>
          </a:prstGeom>
          <a:noFill/>
        </p:spPr>
        <p:txBody>
          <a:bodyPr wrap="square" rtlCol="0">
            <a:spAutoFit/>
          </a:bodyPr>
          <a:lstStyle/>
          <a:p>
            <a:endParaRPr lang="en-US" sz="1400" b="0" i="0" dirty="0">
              <a:solidFill>
                <a:srgbClr val="000000"/>
              </a:solidFill>
              <a:effectLst/>
              <a:latin typeface="GT-Walsheim-Pro"/>
            </a:endParaRPr>
          </a:p>
          <a:p>
            <a:pPr algn="l"/>
            <a:endParaRPr lang="en-US" sz="130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1903865113"/>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320765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opportunities</a:t>
            </a:r>
          </a:p>
        </p:txBody>
      </p:sp>
      <p:graphicFrame>
        <p:nvGraphicFramePr>
          <p:cNvPr id="3" name="Diagram 2">
            <a:extLst>
              <a:ext uri="{FF2B5EF4-FFF2-40B4-BE49-F238E27FC236}">
                <a16:creationId xmlns:a16="http://schemas.microsoft.com/office/drawing/2014/main" id="{338436BF-2130-7262-6077-4C0982BA2CE2}"/>
              </a:ext>
            </a:extLst>
          </p:cNvPr>
          <p:cNvGraphicFramePr/>
          <p:nvPr>
            <p:extLst>
              <p:ext uri="{D42A27DB-BD31-4B8C-83A1-F6EECF244321}">
                <p14:modId xmlns:p14="http://schemas.microsoft.com/office/powerpoint/2010/main" val="2182368404"/>
              </p:ext>
            </p:extLst>
          </p:nvPr>
        </p:nvGraphicFramePr>
        <p:xfrm>
          <a:off x="486228" y="869739"/>
          <a:ext cx="702435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01323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3">
            <a:alphaModFix/>
          </a:blip>
          <a:stretch>
            <a:fillRect/>
          </a:stretch>
        </p:blipFill>
        <p:spPr>
          <a:xfrm rot="10800000">
            <a:off x="7180860" y="3180362"/>
            <a:ext cx="1963138" cy="1963138"/>
          </a:xfrm>
          <a:prstGeom prst="rect">
            <a:avLst/>
          </a:prstGeom>
        </p:spPr>
      </p:pic>
      <p:sp>
        <p:nvSpPr>
          <p:cNvPr id="4" name="TextBox 3">
            <a:extLst>
              <a:ext uri="{FF2B5EF4-FFF2-40B4-BE49-F238E27FC236}">
                <a16:creationId xmlns:a16="http://schemas.microsoft.com/office/drawing/2014/main" id="{BCEF6415-3EE0-2AEA-FB5A-A868A846F19D}"/>
              </a:ext>
            </a:extLst>
          </p:cNvPr>
          <p:cNvSpPr txBox="1"/>
          <p:nvPr/>
        </p:nvSpPr>
        <p:spPr>
          <a:xfrm>
            <a:off x="486228" y="399143"/>
            <a:ext cx="4609403"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Applicability</a:t>
            </a:r>
          </a:p>
        </p:txBody>
      </p:sp>
      <p:sp>
        <p:nvSpPr>
          <p:cNvPr id="7" name="TextBox 6">
            <a:extLst>
              <a:ext uri="{FF2B5EF4-FFF2-40B4-BE49-F238E27FC236}">
                <a16:creationId xmlns:a16="http://schemas.microsoft.com/office/drawing/2014/main" id="{840EDFC6-7EDE-F264-B036-2ED1B4598856}"/>
              </a:ext>
            </a:extLst>
          </p:cNvPr>
          <p:cNvSpPr txBox="1"/>
          <p:nvPr/>
        </p:nvSpPr>
        <p:spPr>
          <a:xfrm>
            <a:off x="486227" y="863101"/>
            <a:ext cx="7297895" cy="3293209"/>
          </a:xfrm>
          <a:prstGeom prst="rect">
            <a:avLst/>
          </a:prstGeom>
          <a:noFill/>
        </p:spPr>
        <p:txBody>
          <a:bodyPr wrap="square">
            <a:spAutoFit/>
          </a:bodyPr>
          <a:lstStyle/>
          <a:p>
            <a:pPr algn="just"/>
            <a:endParaRPr lang="en-US" sz="1300" u="sng" dirty="0">
              <a:latin typeface="Montserrat" panose="00000500000000000000" pitchFamily="2" charset="0"/>
            </a:endParaRPr>
          </a:p>
          <a:p>
            <a:pPr algn="just"/>
            <a:r>
              <a:rPr lang="en-US" sz="1300" u="sng" dirty="0">
                <a:latin typeface="Montserrat" panose="00000500000000000000" pitchFamily="2" charset="0"/>
              </a:rPr>
              <a:t>Section 92(1)</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 Any income arising from an international transaction shall be computed having regard to the arm’s length price </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Explanation - the allowance for any expense or interest arising from an international transaction shall also be determined having regard to the arm’s length price</a:t>
            </a:r>
          </a:p>
          <a:p>
            <a:pPr algn="just"/>
            <a:endParaRPr lang="en-US" sz="1300" dirty="0">
              <a:latin typeface="Montserrat" panose="00000500000000000000" pitchFamily="2" charset="0"/>
            </a:endParaRPr>
          </a:p>
          <a:p>
            <a:pPr algn="just"/>
            <a:r>
              <a:rPr lang="en-US" sz="1300" u="sng" dirty="0">
                <a:latin typeface="Montserrat" panose="00000500000000000000" pitchFamily="2" charset="0"/>
              </a:rPr>
              <a:t>Section 92(3)</a:t>
            </a:r>
          </a:p>
          <a:p>
            <a:pPr algn="just"/>
            <a:endParaRPr lang="en-US" sz="1300" u="sng" dirty="0">
              <a:latin typeface="Montserrat" panose="00000500000000000000" pitchFamily="2" charset="0"/>
            </a:endParaRPr>
          </a:p>
          <a:p>
            <a:pPr algn="just"/>
            <a:r>
              <a:rPr lang="en-US" sz="1300" dirty="0">
                <a:latin typeface="Montserrat" panose="00000500000000000000" pitchFamily="2" charset="0"/>
              </a:rPr>
              <a:t>The provisions are not intended to be applied in case determination of arm’s length price reduces the income chargeable to tax or increases the loss as the case may be.</a:t>
            </a:r>
          </a:p>
          <a:p>
            <a:pPr algn="just"/>
            <a:endParaRPr lang="en-US" sz="1300" dirty="0">
              <a:latin typeface="Montserrat" panose="00000500000000000000" pitchFamily="2" charset="0"/>
            </a:endParaRPr>
          </a:p>
          <a:p>
            <a:pPr algn="just"/>
            <a:endParaRPr lang="en-US" sz="1300" dirty="0">
              <a:latin typeface="Montserrat" panose="00000500000000000000" pitchFamily="2" charset="0"/>
            </a:endParaRPr>
          </a:p>
          <a:p>
            <a:pPr algn="just"/>
            <a:endParaRPr lang="en-IN" sz="1300" dirty="0">
              <a:latin typeface="Montserrat" panose="00000500000000000000" pitchFamily="2" charset="0"/>
            </a:endParaRPr>
          </a:p>
        </p:txBody>
      </p:sp>
    </p:spTree>
    <p:extLst>
      <p:ext uri="{BB962C8B-B14F-4D97-AF65-F5344CB8AC3E}">
        <p14:creationId xmlns:p14="http://schemas.microsoft.com/office/powerpoint/2010/main" val="1694236508"/>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3">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4609403"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Associated enterprises</a:t>
            </a:r>
          </a:p>
        </p:txBody>
      </p:sp>
      <p:sp>
        <p:nvSpPr>
          <p:cNvPr id="4" name="TextBox 3">
            <a:extLst>
              <a:ext uri="{FF2B5EF4-FFF2-40B4-BE49-F238E27FC236}">
                <a16:creationId xmlns:a16="http://schemas.microsoft.com/office/drawing/2014/main" id="{86244071-4513-6BE7-F2D9-E0AEA1902692}"/>
              </a:ext>
            </a:extLst>
          </p:cNvPr>
          <p:cNvSpPr txBox="1"/>
          <p:nvPr/>
        </p:nvSpPr>
        <p:spPr>
          <a:xfrm>
            <a:off x="515815" y="1062336"/>
            <a:ext cx="7283939" cy="2292935"/>
          </a:xfrm>
          <a:prstGeom prst="rect">
            <a:avLst/>
          </a:prstGeom>
          <a:noFill/>
        </p:spPr>
        <p:txBody>
          <a:bodyPr wrap="square">
            <a:spAutoFit/>
          </a:bodyPr>
          <a:lstStyle/>
          <a:p>
            <a:pPr algn="just"/>
            <a:r>
              <a:rPr lang="en-US" sz="1300" u="sng" dirty="0">
                <a:latin typeface="Montserrat" panose="00000500000000000000" pitchFamily="2" charset="0"/>
              </a:rPr>
              <a:t>Section 92(A)(1)</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Direct or indirect participation (through one or more intermediaries) in management, control or capital.</a:t>
            </a:r>
          </a:p>
          <a:p>
            <a:pPr algn="just"/>
            <a:endParaRPr lang="en-US" sz="1300" dirty="0">
              <a:latin typeface="Montserrat" panose="00000500000000000000" pitchFamily="2" charset="0"/>
            </a:endParaRPr>
          </a:p>
          <a:p>
            <a:pPr algn="just"/>
            <a:r>
              <a:rPr lang="en-US" sz="1300" u="sng" dirty="0">
                <a:latin typeface="Montserrat" panose="00000500000000000000" pitchFamily="2" charset="0"/>
              </a:rPr>
              <a:t>Section 92(A)(2)</a:t>
            </a:r>
          </a:p>
          <a:p>
            <a:pPr algn="just"/>
            <a:endParaRPr lang="en-US" sz="1300" u="sng" dirty="0">
              <a:latin typeface="Montserrat" panose="00000500000000000000" pitchFamily="2" charset="0"/>
            </a:endParaRPr>
          </a:p>
          <a:p>
            <a:pPr algn="just"/>
            <a:r>
              <a:rPr lang="en-US" sz="1300" dirty="0">
                <a:latin typeface="Montserrat" panose="00000500000000000000" pitchFamily="2" charset="0"/>
              </a:rPr>
              <a:t>For the purpose of above sub-section, following will be Deemed AE:</a:t>
            </a:r>
          </a:p>
          <a:p>
            <a:pPr algn="just"/>
            <a:endParaRPr lang="en-US" sz="1300" dirty="0">
              <a:latin typeface="Montserrat" panose="00000500000000000000" pitchFamily="2" charset="0"/>
            </a:endParaRPr>
          </a:p>
          <a:p>
            <a:pPr algn="just"/>
            <a:endParaRPr lang="en-US" sz="1300" dirty="0">
              <a:latin typeface="Montserrat" panose="00000500000000000000" pitchFamily="2" charset="0"/>
            </a:endParaRPr>
          </a:p>
          <a:p>
            <a:pPr algn="just"/>
            <a:endParaRPr lang="en-IN" sz="1300" dirty="0">
              <a:latin typeface="Montserrat" panose="00000500000000000000" pitchFamily="2" charset="0"/>
            </a:endParaRPr>
          </a:p>
        </p:txBody>
      </p:sp>
      <p:pic>
        <p:nvPicPr>
          <p:cNvPr id="7" name="Picture 6">
            <a:extLst>
              <a:ext uri="{FF2B5EF4-FFF2-40B4-BE49-F238E27FC236}">
                <a16:creationId xmlns:a16="http://schemas.microsoft.com/office/drawing/2014/main" id="{0FE3CA45-51AC-1F30-6A94-CA0CBA6EE218}"/>
              </a:ext>
            </a:extLst>
          </p:cNvPr>
          <p:cNvPicPr>
            <a:picLocks noChangeAspect="1"/>
          </p:cNvPicPr>
          <p:nvPr/>
        </p:nvPicPr>
        <p:blipFill>
          <a:blip r:embed="rId4"/>
          <a:stretch>
            <a:fillRect/>
          </a:stretch>
        </p:blipFill>
        <p:spPr>
          <a:xfrm>
            <a:off x="609600" y="2743200"/>
            <a:ext cx="6791570" cy="2157046"/>
          </a:xfrm>
          <a:prstGeom prst="rect">
            <a:avLst/>
          </a:prstGeom>
        </p:spPr>
      </p:pic>
    </p:spTree>
    <p:extLst>
      <p:ext uri="{BB962C8B-B14F-4D97-AF65-F5344CB8AC3E}">
        <p14:creationId xmlns:p14="http://schemas.microsoft.com/office/powerpoint/2010/main" val="26095622"/>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5359680" cy="461665"/>
          </a:xfrm>
          <a:prstGeom prst="rect">
            <a:avLst/>
          </a:prstGeom>
          <a:noFill/>
        </p:spPr>
        <p:txBody>
          <a:bodyPr wrap="square" rtlCol="0">
            <a:spAutoFit/>
          </a:bodyPr>
          <a:lstStyle/>
          <a:p>
            <a:pPr algn="just"/>
            <a:r>
              <a:rPr lang="en-IN" sz="2400" cap="all" spc="-50" dirty="0">
                <a:solidFill>
                  <a:schemeClr val="accent3"/>
                </a:solidFill>
                <a:latin typeface="Montserrat" pitchFamily="2" charset="77"/>
                <a:ea typeface="ヒラギノ角ゴ Pro W3" charset="0"/>
              </a:rPr>
              <a:t>International transaction</a:t>
            </a:r>
          </a:p>
        </p:txBody>
      </p:sp>
      <p:sp>
        <p:nvSpPr>
          <p:cNvPr id="5" name="TextBox 4">
            <a:extLst>
              <a:ext uri="{FF2B5EF4-FFF2-40B4-BE49-F238E27FC236}">
                <a16:creationId xmlns:a16="http://schemas.microsoft.com/office/drawing/2014/main" id="{A3987ED2-8ED4-696C-1C4C-4866296479B4}"/>
              </a:ext>
            </a:extLst>
          </p:cNvPr>
          <p:cNvSpPr txBox="1"/>
          <p:nvPr/>
        </p:nvSpPr>
        <p:spPr>
          <a:xfrm>
            <a:off x="540933" y="1070154"/>
            <a:ext cx="7063436" cy="2292935"/>
          </a:xfrm>
          <a:prstGeom prst="rect">
            <a:avLst/>
          </a:prstGeom>
          <a:noFill/>
        </p:spPr>
        <p:txBody>
          <a:bodyPr wrap="square" rtlCol="0">
            <a:spAutoFit/>
          </a:bodyPr>
          <a:lstStyle/>
          <a:p>
            <a:pPr algn="just"/>
            <a:r>
              <a:rPr lang="en-US" sz="1300" dirty="0">
                <a:latin typeface="Montserrat" panose="00000500000000000000" pitchFamily="2" charset="0"/>
              </a:rPr>
              <a:t>Transactions between two or more associated enterprises, either or both of whom are non-residents</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An unrelated company (3rd party) is deemed to be an associated enterprise of a company (A) and subject to transfer pricing regulations if :</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 a prior agreement exists between A’s AE and 3rd party in relation to services rendered by A to the 3rd party; or</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 terms of transaction are determined in substance by A’s AE and 3rd party</a:t>
            </a:r>
          </a:p>
          <a:p>
            <a:pPr algn="just"/>
            <a:endParaRPr lang="en-US" sz="1300" dirty="0">
              <a:latin typeface="Montserrat" panose="00000500000000000000" pitchFamily="2" charset="0"/>
            </a:endParaRPr>
          </a:p>
        </p:txBody>
      </p:sp>
    </p:spTree>
    <p:extLst>
      <p:ext uri="{BB962C8B-B14F-4D97-AF65-F5344CB8AC3E}">
        <p14:creationId xmlns:p14="http://schemas.microsoft.com/office/powerpoint/2010/main" val="2551866855"/>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5359680" cy="461665"/>
          </a:xfrm>
          <a:prstGeom prst="rect">
            <a:avLst/>
          </a:prstGeom>
          <a:noFill/>
        </p:spPr>
        <p:txBody>
          <a:bodyPr wrap="square" rtlCol="0">
            <a:spAutoFit/>
          </a:bodyPr>
          <a:lstStyle/>
          <a:p>
            <a:pPr algn="just"/>
            <a:r>
              <a:rPr lang="en-IN" sz="2400" cap="all" spc="-50" dirty="0">
                <a:solidFill>
                  <a:schemeClr val="accent3"/>
                </a:solidFill>
                <a:latin typeface="Montserrat" pitchFamily="2" charset="77"/>
                <a:ea typeface="ヒラギノ角ゴ Pro W3" charset="0"/>
              </a:rPr>
              <a:t>International transaction</a:t>
            </a:r>
          </a:p>
        </p:txBody>
      </p:sp>
      <p:sp>
        <p:nvSpPr>
          <p:cNvPr id="5" name="TextBox 4">
            <a:extLst>
              <a:ext uri="{FF2B5EF4-FFF2-40B4-BE49-F238E27FC236}">
                <a16:creationId xmlns:a16="http://schemas.microsoft.com/office/drawing/2014/main" id="{A3987ED2-8ED4-696C-1C4C-4866296479B4}"/>
              </a:ext>
            </a:extLst>
          </p:cNvPr>
          <p:cNvSpPr txBox="1"/>
          <p:nvPr/>
        </p:nvSpPr>
        <p:spPr>
          <a:xfrm>
            <a:off x="540933" y="1070154"/>
            <a:ext cx="7063436" cy="2492990"/>
          </a:xfrm>
          <a:prstGeom prst="rect">
            <a:avLst/>
          </a:prstGeom>
          <a:noFill/>
        </p:spPr>
        <p:txBody>
          <a:bodyPr wrap="square" rtlCol="0">
            <a:spAutoFit/>
          </a:bodyPr>
          <a:lstStyle/>
          <a:p>
            <a:pPr algn="just"/>
            <a:r>
              <a:rPr lang="en-US" sz="1300" dirty="0">
                <a:latin typeface="Montserrat" panose="00000500000000000000" pitchFamily="2" charset="0"/>
              </a:rPr>
              <a:t>From FY 2016-17, SDT would be applicable only if there is :</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 Transfer of goods and services by tax holiday undertaking with other</a:t>
            </a:r>
          </a:p>
          <a:p>
            <a:pPr algn="just"/>
            <a:r>
              <a:rPr lang="en-US" sz="1300" dirty="0">
                <a:latin typeface="Montserrat" panose="00000500000000000000" pitchFamily="2" charset="0"/>
              </a:rPr>
              <a:t>undertakings of the taxpayer</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 Business transacted by the tax holiday undertaking with other 'closely</a:t>
            </a:r>
          </a:p>
          <a:p>
            <a:pPr algn="just"/>
            <a:r>
              <a:rPr lang="en-US" sz="1300" dirty="0">
                <a:latin typeface="Montserrat" panose="00000500000000000000" pitchFamily="2" charset="0"/>
              </a:rPr>
              <a:t>connected entities’</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 Any other notified transaction</a:t>
            </a:r>
          </a:p>
          <a:p>
            <a:pPr algn="just"/>
            <a:endParaRPr lang="en-US" sz="1300" dirty="0">
              <a:latin typeface="Montserrat" panose="00000500000000000000" pitchFamily="2" charset="0"/>
            </a:endParaRPr>
          </a:p>
          <a:p>
            <a:pPr algn="just"/>
            <a:r>
              <a:rPr lang="en-US" sz="1300" dirty="0">
                <a:latin typeface="Montserrat" panose="00000500000000000000" pitchFamily="2" charset="0"/>
              </a:rPr>
              <a:t>Finance Act 2016 has enhanced the limit of INR 5 Crores to INR 20 Crores w.e.f. 1.04.2016 on an aggregate basis in order to apply the provisions of SDT.</a:t>
            </a:r>
          </a:p>
        </p:txBody>
      </p:sp>
    </p:spTree>
    <p:extLst>
      <p:ext uri="{BB962C8B-B14F-4D97-AF65-F5344CB8AC3E}">
        <p14:creationId xmlns:p14="http://schemas.microsoft.com/office/powerpoint/2010/main" val="2083322552"/>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320765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Documentation</a:t>
            </a:r>
          </a:p>
        </p:txBody>
      </p:sp>
      <p:sp>
        <p:nvSpPr>
          <p:cNvPr id="5" name="TextBox 4">
            <a:extLst>
              <a:ext uri="{FF2B5EF4-FFF2-40B4-BE49-F238E27FC236}">
                <a16:creationId xmlns:a16="http://schemas.microsoft.com/office/drawing/2014/main" id="{A3987ED2-8ED4-696C-1C4C-4866296479B4}"/>
              </a:ext>
            </a:extLst>
          </p:cNvPr>
          <p:cNvSpPr txBox="1"/>
          <p:nvPr/>
        </p:nvSpPr>
        <p:spPr>
          <a:xfrm>
            <a:off x="540933" y="1070154"/>
            <a:ext cx="6629317" cy="3493264"/>
          </a:xfrm>
          <a:prstGeom prst="rect">
            <a:avLst/>
          </a:prstGeom>
          <a:noFill/>
        </p:spPr>
        <p:txBody>
          <a:bodyPr wrap="square" rtlCol="0">
            <a:spAutoFit/>
          </a:bodyPr>
          <a:lstStyle/>
          <a:p>
            <a:pPr algn="just"/>
            <a:r>
              <a:rPr lang="en-US" sz="1300" b="0" u="none" strike="noStrike" baseline="0" dirty="0">
                <a:latin typeface="Montserrat" panose="00000500000000000000" pitchFamily="2" charset="0"/>
              </a:rPr>
              <a:t>Section 92D(1) of the </a:t>
            </a:r>
            <a:r>
              <a:rPr lang="en-US" sz="1300" dirty="0">
                <a:latin typeface="Montserrat" panose="00000500000000000000" pitchFamily="2" charset="0"/>
              </a:rPr>
              <a:t>A</a:t>
            </a:r>
            <a:r>
              <a:rPr lang="en-US" sz="1300" b="0" u="none" strike="noStrike" baseline="0" dirty="0">
                <a:latin typeface="Montserrat" panose="00000500000000000000" pitchFamily="2" charset="0"/>
              </a:rPr>
              <a:t>ct says “Every person who has entered into an international transaction or specified domestic transaction shall keep and maintain such information and document in respect thereof, as may be prescribed in Rule 10D; </a:t>
            </a:r>
          </a:p>
          <a:p>
            <a:pPr algn="just"/>
            <a:endParaRPr lang="en-US" sz="1300" dirty="0">
              <a:latin typeface="Montserrat" panose="00000500000000000000" pitchFamily="2" charset="0"/>
            </a:endParaRPr>
          </a:p>
          <a:p>
            <a:pPr algn="just"/>
            <a:r>
              <a:rPr lang="en-US" sz="1300" b="0" u="none" strike="noStrike" baseline="0" dirty="0">
                <a:latin typeface="Montserrat" panose="00000500000000000000" pitchFamily="2" charset="0"/>
              </a:rPr>
              <a:t>Provided that the person, being a constituent entity of an international group, shall also keep and maintain such information and document in respect of an international group as may be prescribed.”</a:t>
            </a:r>
          </a:p>
          <a:p>
            <a:pPr algn="just"/>
            <a:endParaRPr lang="en-US" sz="1300" b="0" i="0" u="none" strike="noStrike" baseline="0" dirty="0">
              <a:latin typeface="Montserrat" panose="00000500000000000000" pitchFamily="2" charset="0"/>
            </a:endParaRPr>
          </a:p>
          <a:p>
            <a:pPr algn="just"/>
            <a:r>
              <a:rPr lang="en-US" sz="1300" b="0" i="0" u="none" strike="noStrike" baseline="0" dirty="0">
                <a:latin typeface="Montserrat" panose="00000500000000000000" pitchFamily="2" charset="0"/>
              </a:rPr>
              <a:t>TP Documentation requirement as per Rule 10D of the Indian Income Tax Rules, 1962 include:</a:t>
            </a:r>
          </a:p>
          <a:p>
            <a:pPr algn="just"/>
            <a:endParaRPr lang="en-US" sz="1300" dirty="0">
              <a:latin typeface="Montserrat" panose="00000500000000000000" pitchFamily="2" charset="0"/>
            </a:endParaRPr>
          </a:p>
          <a:p>
            <a:pPr marL="285750" indent="-285750" algn="just">
              <a:buFont typeface="Wingdings" panose="05000000000000000000" pitchFamily="2" charset="2"/>
              <a:buChar char="q"/>
            </a:pPr>
            <a:r>
              <a:rPr lang="en-US" sz="1300" b="1" u="sng" spc="300" dirty="0">
                <a:latin typeface="Montserrat" panose="00000500000000000000" pitchFamily="2" charset="0"/>
              </a:rPr>
              <a:t>Entity Related</a:t>
            </a:r>
          </a:p>
          <a:p>
            <a:pPr algn="just"/>
            <a:endParaRPr lang="en-US" sz="1300" dirty="0">
              <a:latin typeface="Montserrat" panose="00000500000000000000" pitchFamily="2" charset="0"/>
            </a:endParaRPr>
          </a:p>
          <a:p>
            <a:pPr marL="400050" indent="-400050" algn="just">
              <a:buFont typeface="+mj-lt"/>
              <a:buAutoNum type="romanLcPeriod"/>
            </a:pPr>
            <a:r>
              <a:rPr lang="en-US" sz="1300" dirty="0">
                <a:latin typeface="Montserrat" panose="00000500000000000000" pitchFamily="2" charset="0"/>
              </a:rPr>
              <a:t>Ownership Structure</a:t>
            </a:r>
          </a:p>
          <a:p>
            <a:pPr marL="400050" indent="-400050" algn="just">
              <a:buFont typeface="+mj-lt"/>
              <a:buAutoNum type="romanLcPeriod"/>
            </a:pPr>
            <a:r>
              <a:rPr lang="en-US" sz="1300" dirty="0">
                <a:latin typeface="Montserrat" panose="00000500000000000000" pitchFamily="2" charset="0"/>
              </a:rPr>
              <a:t>Profile of Multinational Group</a:t>
            </a:r>
          </a:p>
          <a:p>
            <a:pPr marL="400050" indent="-400050" algn="just">
              <a:buFont typeface="+mj-lt"/>
              <a:buAutoNum type="romanLcPeriod"/>
            </a:pPr>
            <a:r>
              <a:rPr lang="en-US" sz="1300" dirty="0">
                <a:latin typeface="Montserrat" panose="00000500000000000000" pitchFamily="2" charset="0"/>
              </a:rPr>
              <a:t>Business Description/ Profile of Industry</a:t>
            </a:r>
          </a:p>
        </p:txBody>
      </p:sp>
    </p:spTree>
    <p:extLst>
      <p:ext uri="{BB962C8B-B14F-4D97-AF65-F5344CB8AC3E}">
        <p14:creationId xmlns:p14="http://schemas.microsoft.com/office/powerpoint/2010/main" val="3625592719"/>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303C213-C15C-6AA8-FC77-BA1AB7BCA994}"/>
              </a:ext>
            </a:extLst>
          </p:cNvPr>
          <p:cNvPicPr>
            <a:picLocks noChangeAspect="1"/>
          </p:cNvPicPr>
          <p:nvPr/>
        </p:nvPicPr>
        <p:blipFill>
          <a:blip r:embed="rId2">
            <a:alphaModFix/>
          </a:blip>
          <a:stretch>
            <a:fillRect/>
          </a:stretch>
        </p:blipFill>
        <p:spPr>
          <a:xfrm rot="10800000">
            <a:off x="7180860" y="3180362"/>
            <a:ext cx="1963138" cy="1963138"/>
          </a:xfrm>
          <a:prstGeom prst="rect">
            <a:avLst/>
          </a:prstGeom>
        </p:spPr>
      </p:pic>
      <p:sp>
        <p:nvSpPr>
          <p:cNvPr id="2" name="TextBox 1">
            <a:extLst>
              <a:ext uri="{FF2B5EF4-FFF2-40B4-BE49-F238E27FC236}">
                <a16:creationId xmlns:a16="http://schemas.microsoft.com/office/drawing/2014/main" id="{63126E8D-FE34-7C0F-A84B-8A845D01502C}"/>
              </a:ext>
            </a:extLst>
          </p:cNvPr>
          <p:cNvSpPr txBox="1"/>
          <p:nvPr/>
        </p:nvSpPr>
        <p:spPr>
          <a:xfrm>
            <a:off x="486228" y="399143"/>
            <a:ext cx="3207657" cy="461665"/>
          </a:xfrm>
          <a:prstGeom prst="rect">
            <a:avLst/>
          </a:prstGeom>
          <a:noFill/>
        </p:spPr>
        <p:txBody>
          <a:bodyPr wrap="square" rtlCol="0">
            <a:spAutoFit/>
          </a:bodyPr>
          <a:lstStyle/>
          <a:p>
            <a:r>
              <a:rPr lang="en-IN" sz="2400" cap="all" spc="-50" dirty="0">
                <a:solidFill>
                  <a:schemeClr val="accent3"/>
                </a:solidFill>
                <a:latin typeface="Montserrat" pitchFamily="2" charset="77"/>
                <a:ea typeface="ヒラギノ角ゴ Pro W3" charset="0"/>
              </a:rPr>
              <a:t>Documentation</a:t>
            </a:r>
          </a:p>
        </p:txBody>
      </p:sp>
      <p:sp>
        <p:nvSpPr>
          <p:cNvPr id="5" name="TextBox 4">
            <a:extLst>
              <a:ext uri="{FF2B5EF4-FFF2-40B4-BE49-F238E27FC236}">
                <a16:creationId xmlns:a16="http://schemas.microsoft.com/office/drawing/2014/main" id="{A3987ED2-8ED4-696C-1C4C-4866296479B4}"/>
              </a:ext>
            </a:extLst>
          </p:cNvPr>
          <p:cNvSpPr txBox="1"/>
          <p:nvPr/>
        </p:nvSpPr>
        <p:spPr>
          <a:xfrm>
            <a:off x="486228" y="882580"/>
            <a:ext cx="6629317" cy="3693319"/>
          </a:xfrm>
          <a:prstGeom prst="rect">
            <a:avLst/>
          </a:prstGeom>
          <a:noFill/>
        </p:spPr>
        <p:txBody>
          <a:bodyPr wrap="square" rtlCol="0">
            <a:spAutoFit/>
          </a:bodyPr>
          <a:lstStyle/>
          <a:p>
            <a:pPr marL="285750" indent="-285750" algn="l">
              <a:buFont typeface="Wingdings" panose="05000000000000000000" pitchFamily="2" charset="2"/>
              <a:buChar char="q"/>
            </a:pPr>
            <a:r>
              <a:rPr lang="en-US" sz="1300" b="1" u="sng" spc="300" dirty="0">
                <a:latin typeface="Montserrat" panose="00000500000000000000" pitchFamily="2" charset="0"/>
              </a:rPr>
              <a:t>Price Related</a:t>
            </a:r>
          </a:p>
          <a:p>
            <a:pPr algn="l"/>
            <a:endParaRPr lang="en-US" sz="1300" u="sng" dirty="0">
              <a:latin typeface="Montserrat" panose="00000500000000000000" pitchFamily="2" charset="0"/>
            </a:endParaRPr>
          </a:p>
          <a:p>
            <a:pPr marL="400050" indent="-400050" algn="l">
              <a:buFont typeface="+mj-lt"/>
              <a:buAutoNum type="romanLcPeriod"/>
            </a:pPr>
            <a:r>
              <a:rPr lang="en-US" sz="1300" dirty="0">
                <a:latin typeface="Montserrat" panose="00000500000000000000" pitchFamily="2" charset="0"/>
              </a:rPr>
              <a:t>Nature and terms (including price) of international transactions.</a:t>
            </a:r>
          </a:p>
          <a:p>
            <a:pPr marL="400050" indent="-400050" algn="l">
              <a:buFont typeface="+mj-lt"/>
              <a:buAutoNum type="romanLcPeriod"/>
            </a:pPr>
            <a:r>
              <a:rPr lang="en-US" sz="1300" dirty="0">
                <a:latin typeface="Montserrat" panose="00000500000000000000" pitchFamily="2" charset="0"/>
              </a:rPr>
              <a:t>Description of function performed, risk assumed and assets employed (functional analysis)</a:t>
            </a:r>
          </a:p>
          <a:p>
            <a:pPr marL="400050" indent="-400050" algn="l">
              <a:buFont typeface="+mj-lt"/>
              <a:buAutoNum type="romanLcPeriod"/>
            </a:pPr>
            <a:r>
              <a:rPr lang="en-US" sz="1300" dirty="0">
                <a:latin typeface="Montserrat" panose="00000500000000000000" pitchFamily="2" charset="0"/>
              </a:rPr>
              <a:t>Records of economic and market analysis(economic analysis)</a:t>
            </a:r>
          </a:p>
          <a:p>
            <a:pPr marL="400050" indent="-400050" algn="l">
              <a:buFont typeface="+mj-lt"/>
              <a:buAutoNum type="romanLcPeriod"/>
            </a:pPr>
            <a:r>
              <a:rPr lang="en-US" sz="1300" dirty="0">
                <a:latin typeface="Montserrat" panose="00000500000000000000" pitchFamily="2" charset="0"/>
              </a:rPr>
              <a:t>Records of budgets, forecasts, financial estimates</a:t>
            </a:r>
          </a:p>
          <a:p>
            <a:pPr marL="400050" indent="-400050" algn="l">
              <a:buFont typeface="+mj-lt"/>
              <a:buAutoNum type="romanLcPeriod"/>
            </a:pPr>
            <a:r>
              <a:rPr lang="en-US" sz="1300" dirty="0">
                <a:latin typeface="Montserrat" panose="00000500000000000000" pitchFamily="2" charset="0"/>
              </a:rPr>
              <a:t>Any other record analysis (if any) to evaluate comparability of international transactions with uncontrolled transaction(s)</a:t>
            </a:r>
          </a:p>
          <a:p>
            <a:pPr marL="400050" indent="-400050" algn="l">
              <a:buFont typeface="+mj-lt"/>
              <a:buAutoNum type="romanLcPeriod"/>
            </a:pPr>
            <a:r>
              <a:rPr lang="en-US" sz="1300" dirty="0">
                <a:latin typeface="Montserrat" panose="00000500000000000000" pitchFamily="2" charset="0"/>
              </a:rPr>
              <a:t>Description of method considered with reasons of rejection of other methods.</a:t>
            </a:r>
          </a:p>
          <a:p>
            <a:pPr marL="400050" indent="-400050" algn="l">
              <a:buFont typeface="+mj-lt"/>
              <a:buAutoNum type="romanLcPeriod"/>
            </a:pPr>
            <a:endParaRPr lang="en-US" sz="1300" dirty="0">
              <a:latin typeface="Montserrat" panose="00000500000000000000" pitchFamily="2" charset="0"/>
            </a:endParaRPr>
          </a:p>
          <a:p>
            <a:pPr marL="400050" indent="-400050" algn="l">
              <a:buFont typeface="+mj-lt"/>
              <a:buAutoNum type="romanLcPeriod"/>
            </a:pPr>
            <a:endParaRPr lang="en-US" sz="1300" dirty="0">
              <a:latin typeface="Montserrat" panose="00000500000000000000" pitchFamily="2" charset="0"/>
            </a:endParaRPr>
          </a:p>
          <a:p>
            <a:pPr marL="285750" indent="-285750" algn="l">
              <a:buFont typeface="Wingdings" panose="05000000000000000000" pitchFamily="2" charset="2"/>
              <a:buChar char="q"/>
            </a:pPr>
            <a:r>
              <a:rPr lang="en-US" sz="1300" b="1" u="sng" spc="300" dirty="0">
                <a:latin typeface="Montserrat" panose="00000500000000000000" pitchFamily="2" charset="0"/>
              </a:rPr>
              <a:t>Transaction Related</a:t>
            </a:r>
          </a:p>
          <a:p>
            <a:pPr algn="l"/>
            <a:endParaRPr lang="en-US" sz="1300" b="1" u="sng" dirty="0">
              <a:latin typeface="Montserrat" panose="00000500000000000000" pitchFamily="2" charset="0"/>
            </a:endParaRPr>
          </a:p>
          <a:p>
            <a:pPr marL="400050" indent="-400050" algn="l">
              <a:buFont typeface="+mj-lt"/>
              <a:buAutoNum type="romanLcPeriod"/>
            </a:pPr>
            <a:r>
              <a:rPr lang="en-US" sz="1300" dirty="0">
                <a:latin typeface="Montserrat" panose="00000500000000000000" pitchFamily="2" charset="0"/>
              </a:rPr>
              <a:t>Details of transfer pricing adjustment(s) made (if any)</a:t>
            </a:r>
          </a:p>
          <a:p>
            <a:pPr marL="400050" indent="-400050" algn="l">
              <a:buFont typeface="+mj-lt"/>
              <a:buAutoNum type="romanLcPeriod"/>
            </a:pPr>
            <a:r>
              <a:rPr lang="en-US" sz="1300" dirty="0">
                <a:latin typeface="Montserrat" panose="00000500000000000000" pitchFamily="2" charset="0"/>
              </a:rPr>
              <a:t>Any other information e.g. data, documents like invoices, agreements, price related correspondence etc. </a:t>
            </a:r>
          </a:p>
        </p:txBody>
      </p:sp>
    </p:spTree>
    <p:extLst>
      <p:ext uri="{BB962C8B-B14F-4D97-AF65-F5344CB8AC3E}">
        <p14:creationId xmlns:p14="http://schemas.microsoft.com/office/powerpoint/2010/main" val="2226630986"/>
      </p:ext>
    </p:extLst>
  </p:cSld>
  <p:clrMapOvr>
    <a:masterClrMapping/>
  </p:clrMapOvr>
  <p:transition>
    <p:push dir="u"/>
  </p:transition>
</p:sld>
</file>

<file path=ppt/theme/theme1.xml><?xml version="1.0" encoding="utf-8"?>
<a:theme xmlns:a="http://schemas.openxmlformats.org/drawingml/2006/main" name="8_Office Theme">
  <a:themeElements>
    <a:clrScheme name="Moore Palette 2023 1">
      <a:dk1>
        <a:srgbClr val="000000"/>
      </a:dk1>
      <a:lt1>
        <a:srgbClr val="FFFFFF"/>
      </a:lt1>
      <a:dk2>
        <a:srgbClr val="004C6C"/>
      </a:dk2>
      <a:lt2>
        <a:srgbClr val="D2D200"/>
      </a:lt2>
      <a:accent1>
        <a:srgbClr val="5C0696"/>
      </a:accent1>
      <a:accent2>
        <a:srgbClr val="465BAB"/>
      </a:accent2>
      <a:accent3>
        <a:srgbClr val="00AEEF"/>
      </a:accent3>
      <a:accent4>
        <a:srgbClr val="17B585"/>
      </a:accent4>
      <a:accent5>
        <a:srgbClr val="B6E535"/>
      </a:accent5>
      <a:accent6>
        <a:srgbClr val="D64351"/>
      </a:accent6>
      <a:hlink>
        <a:srgbClr val="271CFF"/>
      </a:hlink>
      <a:folHlink>
        <a:srgbClr val="C55B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17918</TotalTime>
  <Words>2378</Words>
  <Application>Microsoft Office PowerPoint</Application>
  <PresentationFormat>On-screen Show (16:9)</PresentationFormat>
  <Paragraphs>215</Paragraphs>
  <Slides>21</Slides>
  <Notes>4</Notes>
  <HiddenSlides>1</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32" baseType="lpstr">
      <vt:lpstr>Arial</vt:lpstr>
      <vt:lpstr>Calibri</vt:lpstr>
      <vt:lpstr>GT-Walsheim-Pro</vt:lpstr>
      <vt:lpstr>Montserrat</vt:lpstr>
      <vt:lpstr>Montserrat Light</vt:lpstr>
      <vt:lpstr>Montserrat Medium</vt:lpstr>
      <vt:lpstr>Montserrat Semi Bold</vt:lpstr>
      <vt:lpstr>Montserrat SemiBold</vt:lpstr>
      <vt:lpstr>Wingdings</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Renny</dc:creator>
  <cp:lastModifiedBy>Abhishek Sharma</cp:lastModifiedBy>
  <cp:revision>172</cp:revision>
  <dcterms:created xsi:type="dcterms:W3CDTF">2021-11-07T14:44:20Z</dcterms:created>
  <dcterms:modified xsi:type="dcterms:W3CDTF">2024-02-07T06:46:03Z</dcterms:modified>
</cp:coreProperties>
</file>